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9482-2F25-4CB9-946D-A47C6C6537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6170CF-1447-42EE-B233-A10418B7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76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9482-2F25-4CB9-946D-A47C6C6537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70CF-1447-42EE-B233-A10418B7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92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9482-2F25-4CB9-946D-A47C6C6537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70CF-1447-42EE-B233-A10418B7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05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9482-2F25-4CB9-946D-A47C6C6537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70CF-1447-42EE-B233-A10418B7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49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9482-2F25-4CB9-946D-A47C6C6537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70CF-1447-42EE-B233-A10418B7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77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9482-2F25-4CB9-946D-A47C6C6537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70CF-1447-42EE-B233-A10418B7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00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9482-2F25-4CB9-946D-A47C6C6537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70CF-1447-42EE-B233-A10418B7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84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9482-2F25-4CB9-946D-A47C6C6537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70CF-1447-42EE-B233-A10418B7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18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9482-2F25-4CB9-946D-A47C6C6537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70CF-1447-42EE-B233-A10418B7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2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9482-2F25-4CB9-946D-A47C6C6537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70CF-1447-42EE-B233-A10418B7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7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6579482-2F25-4CB9-946D-A47C6C6537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70CF-1447-42EE-B233-A10418B7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18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9482-2F25-4CB9-946D-A47C6C6537C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6170CF-1447-42EE-B233-A10418B7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03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4979" y="536330"/>
            <a:ext cx="6312983" cy="1215991"/>
          </a:xfrm>
        </p:spPr>
        <p:txBody>
          <a:bodyPr/>
          <a:lstStyle/>
          <a:p>
            <a:r>
              <a:rPr lang="en-US" dirty="0" smtClean="0"/>
              <a:t>Shopping 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89119" y="4651130"/>
            <a:ext cx="2312481" cy="156340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Buzan</a:t>
            </a:r>
            <a:r>
              <a:rPr lang="en-US" dirty="0" smtClean="0"/>
              <a:t> </a:t>
            </a:r>
            <a:r>
              <a:rPr lang="en-US" dirty="0" err="1" smtClean="0"/>
              <a:t>Razvan</a:t>
            </a:r>
            <a:endParaRPr lang="en-US" dirty="0" smtClean="0"/>
          </a:p>
          <a:p>
            <a:r>
              <a:rPr lang="en-US" dirty="0" err="1" smtClean="0"/>
              <a:t>Hotico</a:t>
            </a:r>
            <a:r>
              <a:rPr lang="en-US" dirty="0" smtClean="0"/>
              <a:t> Dan</a:t>
            </a:r>
          </a:p>
          <a:p>
            <a:r>
              <a:rPr lang="en-US" dirty="0" err="1" smtClean="0"/>
              <a:t>Ionica</a:t>
            </a:r>
            <a:r>
              <a:rPr lang="en-US" dirty="0" smtClean="0"/>
              <a:t> Darius</a:t>
            </a:r>
          </a:p>
          <a:p>
            <a:r>
              <a:rPr lang="en-US" dirty="0" smtClean="0"/>
              <a:t>Group: 30333/1</a:t>
            </a:r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AF4886FD-E587-4E12-8486-82326C2069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23" b="923"/>
          <a:stretch>
            <a:fillRect/>
          </a:stretch>
        </p:blipFill>
        <p:spPr>
          <a:xfrm>
            <a:off x="3117898" y="992124"/>
            <a:ext cx="5827143" cy="578815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650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774" y="219778"/>
            <a:ext cx="209558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>
              <a:solidFill>
                <a:schemeClr val="accent6"/>
              </a:solidFill>
            </a:endParaRPr>
          </a:p>
          <a:p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endParaRPr lang="en-US" sz="1600" dirty="0">
              <a:solidFill>
                <a:schemeClr val="accent6"/>
              </a:solidFill>
            </a:endParaRPr>
          </a:p>
          <a:p>
            <a:endParaRPr lang="en-US" sz="3200" dirty="0" smtClean="0">
              <a:solidFill>
                <a:schemeClr val="accent6"/>
              </a:solidFill>
            </a:endParaRPr>
          </a:p>
          <a:p>
            <a:endParaRPr lang="en-US" sz="3200" dirty="0">
              <a:solidFill>
                <a:schemeClr val="accent6"/>
              </a:solidFill>
            </a:endParaRPr>
          </a:p>
          <a:p>
            <a:endParaRPr lang="en-US" sz="3200" dirty="0" smtClean="0">
              <a:solidFill>
                <a:schemeClr val="accent6"/>
              </a:solidFill>
            </a:endParaRPr>
          </a:p>
          <a:p>
            <a:r>
              <a:rPr lang="en-US" sz="3200" dirty="0" smtClean="0">
                <a:solidFill>
                  <a:schemeClr val="accent6"/>
                </a:solidFill>
              </a:rPr>
              <a:t>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70438" y="342900"/>
            <a:ext cx="425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Motivarea</a:t>
            </a:r>
            <a:r>
              <a:rPr lang="en-US" sz="3200" dirty="0" smtClean="0"/>
              <a:t> </a:t>
            </a:r>
            <a:r>
              <a:rPr lang="en-US" sz="3200" dirty="0" err="1" smtClean="0"/>
              <a:t>alegerii</a:t>
            </a:r>
            <a:r>
              <a:rPr lang="en-US" sz="3200" dirty="0" smtClean="0"/>
              <a:t> </a:t>
            </a:r>
            <a:r>
              <a:rPr lang="en-US" sz="3200" dirty="0" err="1" smtClean="0"/>
              <a:t>temei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71774" y="1435491"/>
            <a:ext cx="5547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 ales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incerca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cream un site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comanda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 </a:t>
            </a:r>
            <a:r>
              <a:rPr lang="en-US" dirty="0" err="1" smtClean="0"/>
              <a:t>obiecte</a:t>
            </a:r>
            <a:r>
              <a:rPr lang="en-US" dirty="0" smtClean="0"/>
              <a:t>.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obiectele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alese</a:t>
            </a:r>
            <a:r>
              <a:rPr lang="en-US" dirty="0" smtClean="0"/>
              <a:t>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introduse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-un cos de </a:t>
            </a:r>
            <a:r>
              <a:rPr lang="en-US" dirty="0" err="1" smtClean="0"/>
              <a:t>cumparaturi</a:t>
            </a:r>
            <a:r>
              <a:rPr lang="en-US" dirty="0" smtClean="0"/>
              <a:t>. Mai </a:t>
            </a:r>
            <a:r>
              <a:rPr lang="en-US" dirty="0" err="1" smtClean="0"/>
              <a:t>departe</a:t>
            </a:r>
            <a:r>
              <a:rPr lang="en-US" dirty="0" smtClean="0"/>
              <a:t> </a:t>
            </a:r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completeze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personale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livrare,urmand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redirectionat</a:t>
            </a:r>
            <a:r>
              <a:rPr lang="en-US" dirty="0" smtClean="0"/>
              <a:t>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urmatorul</a:t>
            </a:r>
            <a:r>
              <a:rPr lang="en-US" dirty="0" smtClean="0"/>
              <a:t> step, </a:t>
            </a:r>
            <a:r>
              <a:rPr lang="en-US" dirty="0" err="1" smtClean="0"/>
              <a:t>cel</a:t>
            </a:r>
            <a:r>
              <a:rPr lang="en-US" dirty="0" smtClean="0"/>
              <a:t> de payment.</a:t>
            </a:r>
            <a:endParaRPr lang="en-US" dirty="0"/>
          </a:p>
        </p:txBody>
      </p:sp>
      <p:pic>
        <p:nvPicPr>
          <p:cNvPr id="1026" name="Picture 2" descr="https://cdn.discordapp.com/attachments/960910396829606009/978748573908877322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21" y="131855"/>
            <a:ext cx="4875579" cy="458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discordapp.com/attachments/960910396829606009/978748630183850064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760" y="1435491"/>
            <a:ext cx="4875579" cy="458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733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>
            <a:extLst>
              <a:ext uri="{FF2B5EF4-FFF2-40B4-BE49-F238E27FC236}">
                <a16:creationId xmlns:a16="http://schemas.microsoft.com/office/drawing/2014/main" id="{F92EC24E-3E0A-471B-9A70-B29306D2DABB}"/>
              </a:ext>
            </a:extLst>
          </p:cNvPr>
          <p:cNvSpPr txBox="1">
            <a:spLocks/>
          </p:cNvSpPr>
          <p:nvPr/>
        </p:nvSpPr>
        <p:spPr>
          <a:xfrm>
            <a:off x="925571" y="573008"/>
            <a:ext cx="6132541" cy="773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Beneficiile produsului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2B0040E8-BBFE-4B5E-9ADF-88F6C234CBAB}"/>
              </a:ext>
            </a:extLst>
          </p:cNvPr>
          <p:cNvSpPr txBox="1">
            <a:spLocks/>
          </p:cNvSpPr>
          <p:nvPr/>
        </p:nvSpPr>
        <p:spPr>
          <a:xfrm>
            <a:off x="925571" y="1629140"/>
            <a:ext cx="5824073" cy="21395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smtClean="0"/>
              <a:t>​</a:t>
            </a:r>
            <a:r>
              <a:rPr lang="en-ZA" dirty="0" err="1" smtClean="0"/>
              <a:t>Posibilitatea</a:t>
            </a:r>
            <a:r>
              <a:rPr lang="en-ZA" dirty="0" smtClean="0"/>
              <a:t> de a </a:t>
            </a:r>
            <a:r>
              <a:rPr lang="en-ZA" dirty="0" err="1" smtClean="0"/>
              <a:t>plasa</a:t>
            </a:r>
            <a:r>
              <a:rPr lang="en-ZA" dirty="0" smtClean="0"/>
              <a:t> </a:t>
            </a:r>
            <a:r>
              <a:rPr lang="en-ZA" dirty="0" err="1" smtClean="0"/>
              <a:t>diferite</a:t>
            </a:r>
            <a:r>
              <a:rPr lang="en-ZA" dirty="0" smtClean="0"/>
              <a:t> </a:t>
            </a:r>
            <a:r>
              <a:rPr lang="en-ZA" dirty="0" err="1" smtClean="0"/>
              <a:t>comenzi</a:t>
            </a:r>
            <a:r>
              <a:rPr lang="en-ZA" dirty="0" smtClean="0"/>
              <a:t> </a:t>
            </a:r>
            <a:r>
              <a:rPr lang="en-ZA" dirty="0" err="1" smtClean="0"/>
              <a:t>pentru</a:t>
            </a:r>
            <a:r>
              <a:rPr lang="en-ZA" dirty="0" smtClean="0"/>
              <a:t> </a:t>
            </a:r>
            <a:r>
              <a:rPr lang="en-ZA" dirty="0" err="1" smtClean="0"/>
              <a:t>obiectele</a:t>
            </a:r>
            <a:r>
              <a:rPr lang="en-ZA" dirty="0" smtClean="0"/>
              <a:t> </a:t>
            </a:r>
            <a:r>
              <a:rPr lang="en-ZA" dirty="0" err="1" smtClean="0"/>
              <a:t>dorite</a:t>
            </a:r>
            <a:endParaRPr lang="ro-RO" altLang="en-US" sz="1400" dirty="0" smtClean="0">
              <a:latin typeface="Arial" panose="020B0604020202020204" pitchFamily="34" charset="0"/>
            </a:endParaRPr>
          </a:p>
          <a:p>
            <a:r>
              <a:rPr lang="en-ZA" dirty="0" smtClean="0"/>
              <a:t>​</a:t>
            </a:r>
            <a:r>
              <a:rPr lang="en-ZA" dirty="0" err="1" smtClean="0"/>
              <a:t>Posibilitatea</a:t>
            </a:r>
            <a:r>
              <a:rPr lang="en-ZA" dirty="0" smtClean="0"/>
              <a:t> de a </a:t>
            </a:r>
            <a:r>
              <a:rPr lang="en-ZA" dirty="0" err="1" smtClean="0"/>
              <a:t>plati</a:t>
            </a:r>
            <a:r>
              <a:rPr lang="en-ZA" dirty="0" smtClean="0"/>
              <a:t> cu </a:t>
            </a:r>
            <a:r>
              <a:rPr lang="en-ZA" dirty="0" err="1" smtClean="0"/>
              <a:t>cardul</a:t>
            </a:r>
            <a:r>
              <a:rPr lang="en-ZA" dirty="0" smtClean="0"/>
              <a:t>.</a:t>
            </a:r>
            <a:endParaRPr lang="en-US" dirty="0" smtClean="0"/>
          </a:p>
          <a:p>
            <a:endParaRPr lang="en-ZA" dirty="0"/>
          </a:p>
        </p:txBody>
      </p:sp>
      <p:pic>
        <p:nvPicPr>
          <p:cNvPr id="2050" name="Picture 2" descr="https://cdn.discordapp.com/attachments/960910396829606009/978749641946464306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77" y="2136532"/>
            <a:ext cx="7314366" cy="380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24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2EEEFBA2-D2C5-483D-A977-8998D1677BEF}"/>
              </a:ext>
            </a:extLst>
          </p:cNvPr>
          <p:cNvSpPr txBox="1">
            <a:spLocks/>
          </p:cNvSpPr>
          <p:nvPr/>
        </p:nvSpPr>
        <p:spPr>
          <a:xfrm>
            <a:off x="4159348" y="103333"/>
            <a:ext cx="5002478" cy="23570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kern="0" dirty="0" smtClean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ARHITECTURA APLICATIEI</a:t>
            </a:r>
            <a:r>
              <a:rPr lang="en-US" sz="1800" b="1" kern="0" dirty="0" smtClean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 smtClean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22391" y="1260070"/>
            <a:ext cx="7912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utilizator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aleaga</a:t>
            </a:r>
            <a:r>
              <a:rPr lang="en-US" dirty="0" smtClean="0"/>
              <a:t> </a:t>
            </a:r>
            <a:r>
              <a:rPr lang="en-US" dirty="0" err="1" smtClean="0"/>
              <a:t>unul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produsele</a:t>
            </a:r>
            <a:r>
              <a:rPr lang="en-US" dirty="0" smtClean="0"/>
              <a:t> </a:t>
            </a:r>
            <a:r>
              <a:rPr lang="en-US" dirty="0" err="1" smtClean="0"/>
              <a:t>disponibile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le </a:t>
            </a:r>
            <a:r>
              <a:rPr lang="en-US" dirty="0" err="1" smtClean="0"/>
              <a:t>adauge</a:t>
            </a:r>
            <a:r>
              <a:rPr lang="en-US" dirty="0" smtClean="0"/>
              <a:t> in cos.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aceste</a:t>
            </a:r>
            <a:r>
              <a:rPr lang="en-US" dirty="0" smtClean="0"/>
              <a:t> </a:t>
            </a:r>
            <a:r>
              <a:rPr lang="en-US" dirty="0" err="1" smtClean="0"/>
              <a:t>produse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pretul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retinut</a:t>
            </a:r>
            <a:r>
              <a:rPr lang="en-US" dirty="0" smtClean="0"/>
              <a:t> in Commerce JS. </a:t>
            </a:r>
            <a:r>
              <a:rPr lang="en-US" dirty="0" err="1" smtClean="0"/>
              <a:t>Metoda</a:t>
            </a:r>
            <a:r>
              <a:rPr lang="en-US" dirty="0" smtClean="0"/>
              <a:t> de </a:t>
            </a:r>
            <a:r>
              <a:rPr lang="en-US" dirty="0" err="1" smtClean="0"/>
              <a:t>plata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effectuate </a:t>
            </a:r>
            <a:r>
              <a:rPr lang="en-US" dirty="0" err="1" smtClean="0"/>
              <a:t>prin</a:t>
            </a:r>
            <a:r>
              <a:rPr lang="en-US" dirty="0" smtClean="0"/>
              <a:t> Stripe,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efectuarea</a:t>
            </a:r>
            <a:r>
              <a:rPr lang="en-US" dirty="0" smtClean="0"/>
              <a:t> </a:t>
            </a:r>
            <a:r>
              <a:rPr lang="en-US" dirty="0" err="1" smtClean="0"/>
              <a:t>fiecarei</a:t>
            </a:r>
            <a:r>
              <a:rPr lang="en-US" dirty="0" smtClean="0"/>
              <a:t> </a:t>
            </a:r>
            <a:r>
              <a:rPr lang="en-US" dirty="0" err="1" smtClean="0"/>
              <a:t>comenzi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completarea</a:t>
            </a:r>
            <a:r>
              <a:rPr lang="en-US" dirty="0" smtClean="0"/>
              <a:t> cu un email, </a:t>
            </a:r>
            <a:r>
              <a:rPr lang="en-US" dirty="0" err="1" smtClean="0"/>
              <a:t>atat</a:t>
            </a:r>
            <a:r>
              <a:rPr lang="en-US" dirty="0" smtClean="0"/>
              <a:t> </a:t>
            </a:r>
            <a:r>
              <a:rPr lang="en-US" dirty="0" err="1" smtClean="0"/>
              <a:t>cumparatorul</a:t>
            </a:r>
            <a:r>
              <a:rPr lang="en-US" dirty="0" smtClean="0"/>
              <a:t> cat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vanzatorul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primi</a:t>
            </a:r>
            <a:r>
              <a:rPr lang="en-US" dirty="0" smtClean="0"/>
              <a:t> un e-mail </a:t>
            </a:r>
            <a:r>
              <a:rPr lang="en-US" dirty="0" err="1" smtClean="0"/>
              <a:t>legat</a:t>
            </a:r>
            <a:r>
              <a:rPr lang="en-US" dirty="0" smtClean="0"/>
              <a:t> de </a:t>
            </a:r>
            <a:r>
              <a:rPr lang="en-US" dirty="0" err="1" smtClean="0"/>
              <a:t>comanda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3076" name="Picture 4" descr="https://cdn.discordapp.com/attachments/960910396829606009/978761219693482005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322" y="2540261"/>
            <a:ext cx="8066627" cy="389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84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46982" y="1934280"/>
            <a:ext cx="38818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Thank </a:t>
            </a:r>
            <a:r>
              <a:rPr lang="en-US" sz="6000" dirty="0" smtClean="0"/>
              <a:t>you! </a:t>
            </a:r>
            <a:endParaRPr lang="en-US" sz="6000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54B54C36-E55C-4D10-96EB-21DBB6481D7E}"/>
              </a:ext>
            </a:extLst>
          </p:cNvPr>
          <p:cNvSpPr txBox="1">
            <a:spLocks/>
          </p:cNvSpPr>
          <p:nvPr/>
        </p:nvSpPr>
        <p:spPr>
          <a:xfrm>
            <a:off x="7202372" y="4736222"/>
            <a:ext cx="4989628" cy="1756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Baciu</a:t>
            </a:r>
            <a:r>
              <a:rPr lang="en-US" dirty="0" smtClean="0"/>
              <a:t> </a:t>
            </a:r>
            <a:r>
              <a:rPr lang="en-US" dirty="0" err="1" smtClean="0"/>
              <a:t>Boyz</a:t>
            </a:r>
            <a:r>
              <a:rPr lang="en-US" dirty="0" smtClean="0"/>
              <a:t>​​</a:t>
            </a:r>
          </a:p>
          <a:p>
            <a:r>
              <a:rPr lang="en-US" dirty="0" smtClean="0"/>
              <a:t>407055​</a:t>
            </a:r>
          </a:p>
          <a:p>
            <a:r>
              <a:rPr lang="en-US" dirty="0" smtClean="0"/>
              <a:t>baciuboyz@gmail.com​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253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102</TotalTime>
  <Words>163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</vt:lpstr>
      <vt:lpstr>Gill Sans MT</vt:lpstr>
      <vt:lpstr>Times New Roman</vt:lpstr>
      <vt:lpstr>Gallery</vt:lpstr>
      <vt:lpstr>Shopping site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site</dc:title>
  <dc:creator>Darius</dc:creator>
  <cp:lastModifiedBy>Darius</cp:lastModifiedBy>
  <cp:revision>7</cp:revision>
  <dcterms:created xsi:type="dcterms:W3CDTF">2022-05-24T19:09:43Z</dcterms:created>
  <dcterms:modified xsi:type="dcterms:W3CDTF">2022-05-24T20:51:46Z</dcterms:modified>
</cp:coreProperties>
</file>