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0" r:id="rId4"/>
    <p:sldId id="292" r:id="rId5"/>
    <p:sldId id="293" r:id="rId6"/>
    <p:sldId id="29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p:cViewPr varScale="1">
        <p:scale>
          <a:sx n="47" d="100"/>
          <a:sy n="47" d="100"/>
        </p:scale>
        <p:origin x="77"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B416-3243-4123-AB43-5C5639755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53E53F-58FB-48A8-8665-48C7CDCBA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FDD270D-86A7-429C-A324-1E1059D3D71C}"/>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5" name="Footer Placeholder 4">
            <a:extLst>
              <a:ext uri="{FF2B5EF4-FFF2-40B4-BE49-F238E27FC236}">
                <a16:creationId xmlns:a16="http://schemas.microsoft.com/office/drawing/2014/main" id="{F5E4EAC0-EAB7-49BF-8EB3-E23BDE135C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BAC97-043D-4EE3-AF5A-9447852EA78E}"/>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55347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A234-FB05-4520-BEA6-5F41D5025B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F92AA9-D60D-4DAF-A67B-AC3C01404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92AB7B-BE39-4E27-A487-029267415509}"/>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5" name="Footer Placeholder 4">
            <a:extLst>
              <a:ext uri="{FF2B5EF4-FFF2-40B4-BE49-F238E27FC236}">
                <a16:creationId xmlns:a16="http://schemas.microsoft.com/office/drawing/2014/main" id="{04A3ED25-DF76-4231-986D-29D03666CD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E0920F-6917-4583-BA89-88CA000E9DE1}"/>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290864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89618-5251-4E3D-9C25-08E752DCBD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48BFBD-F224-41CB-B878-F5F2A58B5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2B16C-481A-49D6-BA99-7D1A109108EA}"/>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5" name="Footer Placeholder 4">
            <a:extLst>
              <a:ext uri="{FF2B5EF4-FFF2-40B4-BE49-F238E27FC236}">
                <a16:creationId xmlns:a16="http://schemas.microsoft.com/office/drawing/2014/main" id="{2A033FDA-3E86-433C-87B2-9F3C01D774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AACEF-A5A3-4757-8D7D-0C9A7F7E7925}"/>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79001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DE1A-2B8E-4E9D-81F2-FA78B3E95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9EDA0C-A510-40DB-BFC5-7FC18A99E9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8D6B99-8CE9-4C3C-BB28-69835E9003C7}"/>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5" name="Footer Placeholder 4">
            <a:extLst>
              <a:ext uri="{FF2B5EF4-FFF2-40B4-BE49-F238E27FC236}">
                <a16:creationId xmlns:a16="http://schemas.microsoft.com/office/drawing/2014/main" id="{31BCC4CE-8C0B-4F6A-B3AA-55ECF5FFCB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39768-7163-47F4-AD7C-3A0EDAADAB8A}"/>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423015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5571-15FD-4C04-8C07-096699ED6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7977332-75B3-40D3-8D8E-DFA6B3A820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B02F3-68E0-4FF0-97E6-D9179ED629EE}"/>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5" name="Footer Placeholder 4">
            <a:extLst>
              <a:ext uri="{FF2B5EF4-FFF2-40B4-BE49-F238E27FC236}">
                <a16:creationId xmlns:a16="http://schemas.microsoft.com/office/drawing/2014/main" id="{9A98AB88-1BF4-46B6-97CC-E257631EA2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4D7E02-D4C0-4925-B29D-58981DD43FAE}"/>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417120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3EEF-F901-4B3E-8A6F-8A9B000DDC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E1D181-2CEE-4A65-BCEF-5FBD4E1711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30C02D3-7A86-4ED4-BD58-2E4FFB9F11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4CB58E-9728-4784-ACE2-F99A25C25E40}"/>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6" name="Footer Placeholder 5">
            <a:extLst>
              <a:ext uri="{FF2B5EF4-FFF2-40B4-BE49-F238E27FC236}">
                <a16:creationId xmlns:a16="http://schemas.microsoft.com/office/drawing/2014/main" id="{562DD84B-1BFA-4506-BEB7-D76B0D3C7A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2E9F95-9F15-442C-960C-A396C9C526A1}"/>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266261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C103-5B9C-4383-AF1D-EC8BE8F329D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91EF4C-85EA-4C41-8CA8-C6D1DDF30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3E3A16-BC3B-4424-88F3-D362D7B05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8F73097-21CE-4810-A8B8-43F537146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EBCF0-D41E-43B1-9539-2D18B1318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EFBE4E-1F9F-442D-9419-2AEC4C3ACBBA}"/>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8" name="Footer Placeholder 7">
            <a:extLst>
              <a:ext uri="{FF2B5EF4-FFF2-40B4-BE49-F238E27FC236}">
                <a16:creationId xmlns:a16="http://schemas.microsoft.com/office/drawing/2014/main" id="{57331783-433B-4A47-8C0F-9A59BD94C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DB013B-658A-4E63-B688-A63E711C1127}"/>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213173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DD4-3EBA-4158-8925-5993D03143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58EB85-DA3B-4376-9B3A-C4A99612CEE7}"/>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4" name="Footer Placeholder 3">
            <a:extLst>
              <a:ext uri="{FF2B5EF4-FFF2-40B4-BE49-F238E27FC236}">
                <a16:creationId xmlns:a16="http://schemas.microsoft.com/office/drawing/2014/main" id="{9104DFF6-4346-428D-90B6-FA11D24D8B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365E21-A908-452D-9ECF-567DB48BBA26}"/>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131226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3B89B-D2D1-4477-B57B-02B72DF7B356}"/>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3" name="Footer Placeholder 2">
            <a:extLst>
              <a:ext uri="{FF2B5EF4-FFF2-40B4-BE49-F238E27FC236}">
                <a16:creationId xmlns:a16="http://schemas.microsoft.com/office/drawing/2014/main" id="{88B16A8C-C7F7-47CF-97A5-CCB76F4188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C75EA5-C73F-4E94-A387-3839F15B74F0}"/>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169598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6B1B-DCE1-4749-9FC7-6FAEFA90C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E5D46A-1D65-4ADB-969B-535E7FA11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E00910-4F8D-41CE-ACDA-C76D94B26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75377-B5A2-48D2-894F-C12A6A871D90}"/>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6" name="Footer Placeholder 5">
            <a:extLst>
              <a:ext uri="{FF2B5EF4-FFF2-40B4-BE49-F238E27FC236}">
                <a16:creationId xmlns:a16="http://schemas.microsoft.com/office/drawing/2014/main" id="{9B684195-1A74-4548-90D0-3F38C49B15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A535BD-74FB-47A7-AB6C-DB4E09FA76E8}"/>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252086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C1A1-7BFF-4E44-99EE-C56848083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EF3111-73E9-426A-923B-73F2430FA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C15C88-B1E0-48D7-B222-CB9C3A3ED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A5012-8982-4183-A966-5D4C53C9F5F6}"/>
              </a:ext>
            </a:extLst>
          </p:cNvPr>
          <p:cNvSpPr>
            <a:spLocks noGrp="1"/>
          </p:cNvSpPr>
          <p:nvPr>
            <p:ph type="dt" sz="half" idx="10"/>
          </p:nvPr>
        </p:nvSpPr>
        <p:spPr/>
        <p:txBody>
          <a:bodyPr/>
          <a:lstStyle/>
          <a:p>
            <a:fld id="{215AECC1-C6D8-4A4E-A15A-F1A11A8BDCB6}" type="datetimeFigureOut">
              <a:rPr lang="en-GB" smtClean="0"/>
              <a:t>15/05/2022</a:t>
            </a:fld>
            <a:endParaRPr lang="en-GB"/>
          </a:p>
        </p:txBody>
      </p:sp>
      <p:sp>
        <p:nvSpPr>
          <p:cNvPr id="6" name="Footer Placeholder 5">
            <a:extLst>
              <a:ext uri="{FF2B5EF4-FFF2-40B4-BE49-F238E27FC236}">
                <a16:creationId xmlns:a16="http://schemas.microsoft.com/office/drawing/2014/main" id="{D8C00823-7B53-4359-94CB-CE39FA0EFA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29A63C-3A78-42C9-B15A-667FEBCA47D6}"/>
              </a:ext>
            </a:extLst>
          </p:cNvPr>
          <p:cNvSpPr>
            <a:spLocks noGrp="1"/>
          </p:cNvSpPr>
          <p:nvPr>
            <p:ph type="sldNum" sz="quarter" idx="12"/>
          </p:nvPr>
        </p:nvSpPr>
        <p:spPr/>
        <p:txBody>
          <a:bodyPr/>
          <a:lstStyle/>
          <a:p>
            <a:fld id="{923062B8-C444-4396-919E-C396B3D6987B}" type="slidenum">
              <a:rPr lang="en-GB" smtClean="0"/>
              <a:t>‹#›</a:t>
            </a:fld>
            <a:endParaRPr lang="en-GB"/>
          </a:p>
        </p:txBody>
      </p:sp>
    </p:spTree>
    <p:extLst>
      <p:ext uri="{BB962C8B-B14F-4D97-AF65-F5344CB8AC3E}">
        <p14:creationId xmlns:p14="http://schemas.microsoft.com/office/powerpoint/2010/main" val="60954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717B3-0A4B-446F-AC14-35FE2E2109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CDF903-164C-4EEB-91B9-C2B7DD47E0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6E29E-550B-401E-A027-DBED49A6B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AECC1-C6D8-4A4E-A15A-F1A11A8BDCB6}" type="datetimeFigureOut">
              <a:rPr lang="en-GB" smtClean="0"/>
              <a:t>15/05/2022</a:t>
            </a:fld>
            <a:endParaRPr lang="en-GB"/>
          </a:p>
        </p:txBody>
      </p:sp>
      <p:sp>
        <p:nvSpPr>
          <p:cNvPr id="5" name="Footer Placeholder 4">
            <a:extLst>
              <a:ext uri="{FF2B5EF4-FFF2-40B4-BE49-F238E27FC236}">
                <a16:creationId xmlns:a16="http://schemas.microsoft.com/office/drawing/2014/main" id="{0DB57F30-E422-41DA-9E88-297EA16C2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470D82-DBC0-4D1B-8768-27C6DBF79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062B8-C444-4396-919E-C396B3D6987B}" type="slidenum">
              <a:rPr lang="en-GB" smtClean="0"/>
              <a:t>‹#›</a:t>
            </a:fld>
            <a:endParaRPr lang="en-GB"/>
          </a:p>
        </p:txBody>
      </p:sp>
    </p:spTree>
    <p:extLst>
      <p:ext uri="{BB962C8B-B14F-4D97-AF65-F5344CB8AC3E}">
        <p14:creationId xmlns:p14="http://schemas.microsoft.com/office/powerpoint/2010/main" val="1021468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34E0-FDCA-4F2B-A134-89DBFBE0A2ED}"/>
              </a:ext>
            </a:extLst>
          </p:cNvPr>
          <p:cNvSpPr>
            <a:spLocks noGrp="1"/>
          </p:cNvSpPr>
          <p:nvPr>
            <p:ph type="ctrTitle"/>
          </p:nvPr>
        </p:nvSpPr>
        <p:spPr/>
        <p:txBody>
          <a:bodyPr/>
          <a:lstStyle/>
          <a:p>
            <a:r>
              <a:rPr lang="en-GB" dirty="0"/>
              <a:t>Lego Set Checklist</a:t>
            </a:r>
          </a:p>
        </p:txBody>
      </p:sp>
      <p:sp>
        <p:nvSpPr>
          <p:cNvPr id="3" name="Subtitle 2">
            <a:extLst>
              <a:ext uri="{FF2B5EF4-FFF2-40B4-BE49-F238E27FC236}">
                <a16:creationId xmlns:a16="http://schemas.microsoft.com/office/drawing/2014/main" id="{377D89EC-2CD6-4D22-8AE6-415F6C712C22}"/>
              </a:ext>
            </a:extLst>
          </p:cNvPr>
          <p:cNvSpPr>
            <a:spLocks noGrp="1"/>
          </p:cNvSpPr>
          <p:nvPr>
            <p:ph type="subTitle" idx="1"/>
          </p:nvPr>
        </p:nvSpPr>
        <p:spPr/>
        <p:txBody>
          <a:bodyPr/>
          <a:lstStyle/>
          <a:p>
            <a:r>
              <a:rPr lang="en-GB" dirty="0"/>
              <a:t>Dan Booth</a:t>
            </a:r>
          </a:p>
        </p:txBody>
      </p:sp>
    </p:spTree>
    <p:extLst>
      <p:ext uri="{BB962C8B-B14F-4D97-AF65-F5344CB8AC3E}">
        <p14:creationId xmlns:p14="http://schemas.microsoft.com/office/powerpoint/2010/main" val="29119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4E35-6DB6-4E57-98DB-41A050284656}"/>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7DFFB5C-2469-464D-A7AD-A93291298563}"/>
              </a:ext>
            </a:extLst>
          </p:cNvPr>
          <p:cNvSpPr>
            <a:spLocks noGrp="1"/>
          </p:cNvSpPr>
          <p:nvPr>
            <p:ph idx="1"/>
          </p:nvPr>
        </p:nvSpPr>
        <p:spPr/>
        <p:txBody>
          <a:bodyPr>
            <a:normAutofit/>
          </a:bodyPr>
          <a:lstStyle/>
          <a:p>
            <a:pPr>
              <a:lnSpc>
                <a:spcPct val="107000"/>
              </a:lnSpc>
              <a:spcAft>
                <a:spcPts val="800"/>
              </a:spcAft>
            </a:pPr>
            <a:r>
              <a:rPr lang="en-GB" sz="2800" dirty="0">
                <a:effectLst/>
                <a:latin typeface="Calibri" panose="020F0502020204030204" pitchFamily="34" charset="0"/>
                <a:ea typeface="Calibri" panose="020F0502020204030204" pitchFamily="34" charset="0"/>
                <a:cs typeface="Times New Roman" panose="02020603050405020304" pitchFamily="18" charset="0"/>
              </a:rPr>
              <a:t>My Project is the creation of a digital checklist to enable users to check that they have all the Lego pieces required to build/rebuild a Lego Set.</a:t>
            </a:r>
          </a:p>
          <a:p>
            <a:pPr>
              <a:lnSpc>
                <a:spcPct val="107000"/>
              </a:lnSpc>
              <a:spcAft>
                <a:spcPts val="800"/>
              </a:spcAft>
            </a:pPr>
            <a:r>
              <a:rPr lang="en-GB" sz="2800">
                <a:effectLst/>
                <a:latin typeface="Calibri" panose="020F0502020204030204" pitchFamily="34" charset="0"/>
                <a:ea typeface="Calibri" panose="020F0502020204030204" pitchFamily="34" charset="0"/>
                <a:cs typeface="Times New Roman" panose="02020603050405020304" pitchFamily="18" charset="0"/>
              </a:rPr>
              <a:t>For </a:t>
            </a:r>
            <a:r>
              <a:rPr lang="en-GB" sz="2800" dirty="0">
                <a:effectLst/>
                <a:latin typeface="Calibri" panose="020F0502020204030204" pitchFamily="34" charset="0"/>
                <a:ea typeface="Calibri" panose="020F0502020204030204" pitchFamily="34" charset="0"/>
                <a:cs typeface="Times New Roman" panose="02020603050405020304" pitchFamily="18" charset="0"/>
              </a:rPr>
              <a:t>example, you have a Lego set that you have taken apart and put all the pieces in a box along with other Lego pieces, and you would like to rebuild the set, you could do this easily using a digital checklist.</a:t>
            </a:r>
          </a:p>
        </p:txBody>
      </p:sp>
    </p:spTree>
    <p:extLst>
      <p:ext uri="{BB962C8B-B14F-4D97-AF65-F5344CB8AC3E}">
        <p14:creationId xmlns:p14="http://schemas.microsoft.com/office/powerpoint/2010/main" val="347684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20C2-72D0-4FD5-BF3B-A0CEDD9E8566}"/>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C539E0B9-DDB3-4AEB-B4D3-EEDE8C3ED3A9}"/>
              </a:ext>
            </a:extLst>
          </p:cNvPr>
          <p:cNvSpPr>
            <a:spLocks noGrp="1"/>
          </p:cNvSpPr>
          <p:nvPr>
            <p:ph idx="1"/>
          </p:nvPr>
        </p:nvSpPr>
        <p:spPr/>
        <p:txBody>
          <a:bodyPr/>
          <a:lstStyle/>
          <a:p>
            <a:pPr marL="0" indent="0">
              <a:lnSpc>
                <a:spcPct val="107000"/>
              </a:lnSpc>
              <a:spcAft>
                <a:spcPts val="800"/>
              </a:spcAft>
              <a:buNone/>
            </a:pPr>
            <a:r>
              <a:rPr lang="en-GB" sz="2800" dirty="0">
                <a:effectLst/>
                <a:latin typeface="Calibri" panose="020F0502020204030204" pitchFamily="34" charset="0"/>
                <a:ea typeface="Calibri" panose="020F0502020204030204" pitchFamily="34" charset="0"/>
                <a:cs typeface="Times New Roman" panose="02020603050405020304" pitchFamily="18" charset="0"/>
              </a:rPr>
              <a:t>The key aim of this project is to create a digital checklist for pieces in a Lego Set.</a:t>
            </a:r>
          </a:p>
          <a:p>
            <a:pPr marL="0" indent="0">
              <a:lnSpc>
                <a:spcPct val="107000"/>
              </a:lnSpc>
              <a:spcAft>
                <a:spcPts val="800"/>
              </a:spcAft>
              <a:buNone/>
            </a:pPr>
            <a:r>
              <a:rPr lang="en-GB" sz="2800" dirty="0">
                <a:effectLst/>
                <a:latin typeface="Calibri" panose="020F0502020204030204" pitchFamily="34" charset="0"/>
                <a:ea typeface="Calibri" panose="020F0502020204030204" pitchFamily="34" charset="0"/>
                <a:cs typeface="Times New Roman" panose="02020603050405020304" pitchFamily="18" charset="0"/>
              </a:rPr>
              <a:t>Users can find and then select a Lego Set they would like to see the pieces for.</a:t>
            </a:r>
          </a:p>
          <a:p>
            <a:pPr marL="0" indent="0">
              <a:lnSpc>
                <a:spcPct val="107000"/>
              </a:lnSpc>
              <a:spcAft>
                <a:spcPts val="800"/>
              </a:spcAft>
              <a:buNone/>
            </a:pPr>
            <a:r>
              <a:rPr lang="en-GB" sz="2800" dirty="0">
                <a:effectLst/>
                <a:latin typeface="Calibri" panose="020F0502020204030204" pitchFamily="34" charset="0"/>
                <a:ea typeface="Calibri" panose="020F0502020204030204" pitchFamily="34" charset="0"/>
                <a:cs typeface="Times New Roman" panose="02020603050405020304" pitchFamily="18" charset="0"/>
              </a:rPr>
              <a:t>They can then view all the pieces in this Lego set (like in the back of the instruction book), and they can check they have all the pieces when they are building the set again.</a:t>
            </a:r>
          </a:p>
          <a:p>
            <a:pPr marL="0" indent="0">
              <a:buNone/>
            </a:pPr>
            <a:endParaRPr lang="en-GB" dirty="0"/>
          </a:p>
        </p:txBody>
      </p:sp>
    </p:spTree>
    <p:extLst>
      <p:ext uri="{BB962C8B-B14F-4D97-AF65-F5344CB8AC3E}">
        <p14:creationId xmlns:p14="http://schemas.microsoft.com/office/powerpoint/2010/main" val="388206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3279-4431-176B-214A-B7A241A0617C}"/>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FD32C6DB-32AB-3714-1F8A-84904134147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0541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5817-016C-40BB-F2C0-D37B4060F52F}"/>
              </a:ext>
            </a:extLst>
          </p:cNvPr>
          <p:cNvSpPr>
            <a:spLocks noGrp="1"/>
          </p:cNvSpPr>
          <p:nvPr>
            <p:ph type="title"/>
          </p:nvPr>
        </p:nvSpPr>
        <p:spPr/>
        <p:txBody>
          <a:bodyPr/>
          <a:lstStyle/>
          <a:p>
            <a:r>
              <a:rPr lang="en-GB" dirty="0"/>
              <a:t>Technical and Theoretical Challenges</a:t>
            </a:r>
          </a:p>
        </p:txBody>
      </p:sp>
      <p:sp>
        <p:nvSpPr>
          <p:cNvPr id="3" name="Content Placeholder 2">
            <a:extLst>
              <a:ext uri="{FF2B5EF4-FFF2-40B4-BE49-F238E27FC236}">
                <a16:creationId xmlns:a16="http://schemas.microsoft.com/office/drawing/2014/main" id="{B1C0CD43-C9D1-B355-03EE-82AB389CBF5B}"/>
              </a:ext>
            </a:extLst>
          </p:cNvPr>
          <p:cNvSpPr>
            <a:spLocks noGrp="1"/>
          </p:cNvSpPr>
          <p:nvPr>
            <p:ph idx="1"/>
          </p:nvPr>
        </p:nvSpPr>
        <p:spPr/>
        <p:txBody>
          <a:bodyPr/>
          <a:lstStyle/>
          <a:p>
            <a:r>
              <a:rPr lang="en-GB" dirty="0"/>
              <a:t>Calling API’s to receive data</a:t>
            </a:r>
          </a:p>
          <a:p>
            <a:r>
              <a:rPr lang="en-GB" dirty="0"/>
              <a:t>Read JSON data returned </a:t>
            </a:r>
            <a:r>
              <a:rPr lang="en-GB"/>
              <a:t>from APIs</a:t>
            </a:r>
          </a:p>
          <a:p>
            <a:endParaRPr lang="en-GB"/>
          </a:p>
        </p:txBody>
      </p:sp>
    </p:spTree>
    <p:extLst>
      <p:ext uri="{BB962C8B-B14F-4D97-AF65-F5344CB8AC3E}">
        <p14:creationId xmlns:p14="http://schemas.microsoft.com/office/powerpoint/2010/main" val="109186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3CB8-9911-1043-AB81-E527CEBFB966}"/>
              </a:ext>
            </a:extLst>
          </p:cNvPr>
          <p:cNvSpPr>
            <a:spLocks noGrp="1"/>
          </p:cNvSpPr>
          <p:nvPr>
            <p:ph type="title"/>
          </p:nvPr>
        </p:nvSpPr>
        <p:spPr/>
        <p:txBody>
          <a:bodyPr/>
          <a:lstStyle/>
          <a:p>
            <a:r>
              <a:rPr lang="en-GB" dirty="0"/>
              <a:t>What I Achieved</a:t>
            </a:r>
          </a:p>
        </p:txBody>
      </p:sp>
      <p:sp>
        <p:nvSpPr>
          <p:cNvPr id="3" name="Content Placeholder 2">
            <a:extLst>
              <a:ext uri="{FF2B5EF4-FFF2-40B4-BE49-F238E27FC236}">
                <a16:creationId xmlns:a16="http://schemas.microsoft.com/office/drawing/2014/main" id="{75B0A4FA-AEB3-96BC-FD60-51BC95C63979}"/>
              </a:ext>
            </a:extLst>
          </p:cNvPr>
          <p:cNvSpPr>
            <a:spLocks noGrp="1"/>
          </p:cNvSpPr>
          <p:nvPr>
            <p:ph idx="1"/>
          </p:nvPr>
        </p:nvSpPr>
        <p:spPr/>
        <p:txBody>
          <a:bodyPr/>
          <a:lstStyle/>
          <a:p>
            <a:r>
              <a:rPr lang="en-GB" dirty="0"/>
              <a:t>Cross-platform Website</a:t>
            </a:r>
          </a:p>
          <a:p>
            <a:r>
              <a:rPr lang="en-GB" dirty="0"/>
              <a:t>Ability to Search for Lego Sets</a:t>
            </a:r>
          </a:p>
          <a:p>
            <a:r>
              <a:rPr lang="en-GB" dirty="0"/>
              <a:t>Complete Checklists for Pieces in Lego Set</a:t>
            </a:r>
          </a:p>
          <a:p>
            <a:r>
              <a:rPr lang="en-GB" dirty="0"/>
              <a:t>Export and Import Checklists</a:t>
            </a:r>
          </a:p>
          <a:p>
            <a:r>
              <a:rPr lang="en-GB" dirty="0"/>
              <a:t>Ability to create user accounts</a:t>
            </a:r>
          </a:p>
          <a:p>
            <a:r>
              <a:rPr lang="en-GB" dirty="0"/>
              <a:t>Save Set Checklists to the database</a:t>
            </a:r>
          </a:p>
          <a:p>
            <a:r>
              <a:rPr lang="en-GB" dirty="0"/>
              <a:t>Create lists to save Sets to</a:t>
            </a:r>
          </a:p>
        </p:txBody>
      </p:sp>
    </p:spTree>
    <p:extLst>
      <p:ext uri="{BB962C8B-B14F-4D97-AF65-F5344CB8AC3E}">
        <p14:creationId xmlns:p14="http://schemas.microsoft.com/office/powerpoint/2010/main" val="402404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213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Lego Set Checklist</vt:lpstr>
      <vt:lpstr>Introduction</vt:lpstr>
      <vt:lpstr>Aim</vt:lpstr>
      <vt:lpstr>Objectives</vt:lpstr>
      <vt:lpstr>Technical and Theoretical Challenges</vt:lpstr>
      <vt:lpstr>What I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Booth</dc:creator>
  <cp:lastModifiedBy>DAN Booth</cp:lastModifiedBy>
  <cp:revision>84</cp:revision>
  <dcterms:created xsi:type="dcterms:W3CDTF">2022-02-21T12:33:49Z</dcterms:created>
  <dcterms:modified xsi:type="dcterms:W3CDTF">2022-05-15T18:37:08Z</dcterms:modified>
</cp:coreProperties>
</file>