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9144000" cy="6858000" type="screen4x3"/>
  <p:notesSz cx="6858000" cy="9144000"/>
  <p:defaultTextStyle>
    <a:defPPr>
      <a:defRPr lang="is-I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55" autoAdjust="0"/>
    <p:restoredTop sz="94713" autoAdjust="0"/>
  </p:normalViewPr>
  <p:slideViewPr>
    <p:cSldViewPr>
      <p:cViewPr varScale="1">
        <p:scale>
          <a:sx n="110" d="100"/>
          <a:sy n="110" d="100"/>
        </p:scale>
        <p:origin x="-172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s-I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s-I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14F93-8B89-4AC8-952C-D3558318425A}" type="datetimeFigureOut">
              <a:rPr lang="is-IS" smtClean="0"/>
              <a:t>20.11.2015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42EB1-B299-4842-87E6-A84732EF64BA}" type="slidenum">
              <a:rPr lang="is-IS" smtClean="0"/>
              <a:t>‹#›</a:t>
            </a:fld>
            <a:endParaRPr lang="is-I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s-I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s-I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14F93-8B89-4AC8-952C-D3558318425A}" type="datetimeFigureOut">
              <a:rPr lang="is-IS" smtClean="0"/>
              <a:t>20.11.2015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42EB1-B299-4842-87E6-A84732EF64BA}" type="slidenum">
              <a:rPr lang="is-IS" smtClean="0"/>
              <a:t>‹#›</a:t>
            </a:fld>
            <a:endParaRPr lang="is-I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s-I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s-I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14F93-8B89-4AC8-952C-D3558318425A}" type="datetimeFigureOut">
              <a:rPr lang="is-IS" smtClean="0"/>
              <a:t>20.11.2015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42EB1-B299-4842-87E6-A84732EF64BA}" type="slidenum">
              <a:rPr lang="is-IS" smtClean="0"/>
              <a:t>‹#›</a:t>
            </a:fld>
            <a:endParaRPr lang="is-I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s-I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s-I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14F93-8B89-4AC8-952C-D3558318425A}" type="datetimeFigureOut">
              <a:rPr lang="is-IS" smtClean="0"/>
              <a:t>20.11.2015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42EB1-B299-4842-87E6-A84732EF64BA}" type="slidenum">
              <a:rPr lang="is-IS" smtClean="0"/>
              <a:t>‹#›</a:t>
            </a:fld>
            <a:endParaRPr lang="is-I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s-I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14F93-8B89-4AC8-952C-D3558318425A}" type="datetimeFigureOut">
              <a:rPr lang="is-IS" smtClean="0"/>
              <a:t>20.11.2015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42EB1-B299-4842-87E6-A84732EF64BA}" type="slidenum">
              <a:rPr lang="is-IS" smtClean="0"/>
              <a:t>‹#›</a:t>
            </a:fld>
            <a:endParaRPr lang="is-I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s-I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s-I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s-I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14F93-8B89-4AC8-952C-D3558318425A}" type="datetimeFigureOut">
              <a:rPr lang="is-IS" smtClean="0"/>
              <a:t>20.11.2015</a:t>
            </a:fld>
            <a:endParaRPr lang="is-I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42EB1-B299-4842-87E6-A84732EF64BA}" type="slidenum">
              <a:rPr lang="is-IS" smtClean="0"/>
              <a:t>‹#›</a:t>
            </a:fld>
            <a:endParaRPr lang="is-I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s-I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s-I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s-I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14F93-8B89-4AC8-952C-D3558318425A}" type="datetimeFigureOut">
              <a:rPr lang="is-IS" smtClean="0"/>
              <a:t>20.11.2015</a:t>
            </a:fld>
            <a:endParaRPr lang="is-I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42EB1-B299-4842-87E6-A84732EF64BA}" type="slidenum">
              <a:rPr lang="is-IS" smtClean="0"/>
              <a:t>‹#›</a:t>
            </a:fld>
            <a:endParaRPr lang="is-I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s-I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14F93-8B89-4AC8-952C-D3558318425A}" type="datetimeFigureOut">
              <a:rPr lang="is-IS" smtClean="0"/>
              <a:t>20.11.2015</a:t>
            </a:fld>
            <a:endParaRPr lang="is-I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42EB1-B299-4842-87E6-A84732EF64BA}" type="slidenum">
              <a:rPr lang="is-IS" smtClean="0"/>
              <a:t>‹#›</a:t>
            </a:fld>
            <a:endParaRPr lang="is-I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14F93-8B89-4AC8-952C-D3558318425A}" type="datetimeFigureOut">
              <a:rPr lang="is-IS" smtClean="0"/>
              <a:t>20.11.2015</a:t>
            </a:fld>
            <a:endParaRPr lang="is-I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42EB1-B299-4842-87E6-A84732EF64BA}" type="slidenum">
              <a:rPr lang="is-IS" smtClean="0"/>
              <a:t>‹#›</a:t>
            </a:fld>
            <a:endParaRPr lang="is-I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s-I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s-I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14F93-8B89-4AC8-952C-D3558318425A}" type="datetimeFigureOut">
              <a:rPr lang="is-IS" smtClean="0"/>
              <a:t>20.11.2015</a:t>
            </a:fld>
            <a:endParaRPr lang="is-I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42EB1-B299-4842-87E6-A84732EF64BA}" type="slidenum">
              <a:rPr lang="is-IS" smtClean="0"/>
              <a:t>‹#›</a:t>
            </a:fld>
            <a:endParaRPr lang="is-I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s-I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s-I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14F93-8B89-4AC8-952C-D3558318425A}" type="datetimeFigureOut">
              <a:rPr lang="is-IS" smtClean="0"/>
              <a:t>20.11.2015</a:t>
            </a:fld>
            <a:endParaRPr lang="is-I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42EB1-B299-4842-87E6-A84732EF64BA}" type="slidenum">
              <a:rPr lang="is-IS" smtClean="0"/>
              <a:t>‹#›</a:t>
            </a:fld>
            <a:endParaRPr lang="is-I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s-I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s-I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14F93-8B89-4AC8-952C-D3558318425A}" type="datetimeFigureOut">
              <a:rPr lang="is-IS" smtClean="0"/>
              <a:t>20.11.2015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s-I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42EB1-B299-4842-87E6-A84732EF64BA}" type="slidenum">
              <a:rPr lang="is-IS" smtClean="0"/>
              <a:t>‹#›</a:t>
            </a:fld>
            <a:endParaRPr lang="is-I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s-I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s-I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s-IS" dirty="0"/>
          </a:p>
        </p:txBody>
      </p:sp>
      <p:sp>
        <p:nvSpPr>
          <p:cNvPr id="4" name="Rounded Rectangle 3"/>
          <p:cNvSpPr/>
          <p:nvPr/>
        </p:nvSpPr>
        <p:spPr>
          <a:xfrm>
            <a:off x="3563888" y="980728"/>
            <a:ext cx="1656184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 smtClean="0"/>
              <a:t>Ufs.is</a:t>
            </a:r>
            <a:endParaRPr lang="is-IS" dirty="0"/>
          </a:p>
        </p:txBody>
      </p:sp>
      <p:sp>
        <p:nvSpPr>
          <p:cNvPr id="5" name="Rounded Rectangle 4"/>
          <p:cNvSpPr/>
          <p:nvPr/>
        </p:nvSpPr>
        <p:spPr>
          <a:xfrm>
            <a:off x="6156176" y="2348880"/>
            <a:ext cx="1656184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 smtClean="0"/>
              <a:t>Starfsmenn</a:t>
            </a:r>
            <a:endParaRPr lang="is-IS" dirty="0"/>
          </a:p>
        </p:txBody>
      </p:sp>
      <p:sp>
        <p:nvSpPr>
          <p:cNvPr id="6" name="Rounded Rectangle 5"/>
          <p:cNvSpPr/>
          <p:nvPr/>
        </p:nvSpPr>
        <p:spPr>
          <a:xfrm>
            <a:off x="3563888" y="2348880"/>
            <a:ext cx="1656184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 smtClean="0"/>
              <a:t>Starfsemi</a:t>
            </a:r>
            <a:endParaRPr lang="is-IS" dirty="0"/>
          </a:p>
        </p:txBody>
      </p:sp>
      <p:sp>
        <p:nvSpPr>
          <p:cNvPr id="7" name="Rounded Rectangle 6"/>
          <p:cNvSpPr/>
          <p:nvPr/>
        </p:nvSpPr>
        <p:spPr>
          <a:xfrm>
            <a:off x="827584" y="2348880"/>
            <a:ext cx="1656184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 smtClean="0"/>
              <a:t>Heim</a:t>
            </a:r>
            <a:endParaRPr lang="is-I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4355976" y="1844824"/>
            <a:ext cx="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2195736" y="2852936"/>
            <a:ext cx="1440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788024" y="2852936"/>
            <a:ext cx="16561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1475656" y="3717032"/>
            <a:ext cx="1656184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 smtClean="0"/>
              <a:t>Skip</a:t>
            </a:r>
            <a:endParaRPr lang="is-IS" dirty="0"/>
          </a:p>
        </p:txBody>
      </p:sp>
      <p:sp>
        <p:nvSpPr>
          <p:cNvPr id="26" name="Rounded Rectangle 25"/>
          <p:cNvSpPr/>
          <p:nvPr/>
        </p:nvSpPr>
        <p:spPr>
          <a:xfrm>
            <a:off x="5580112" y="3717032"/>
            <a:ext cx="1656184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smtClean="0"/>
              <a:t>Vinnsla</a:t>
            </a:r>
            <a:endParaRPr lang="is-IS" dirty="0"/>
          </a:p>
        </p:txBody>
      </p:sp>
      <p:cxnSp>
        <p:nvCxnSpPr>
          <p:cNvPr id="28" name="Elbow Connector 27"/>
          <p:cNvCxnSpPr>
            <a:stCxn id="6" idx="2"/>
            <a:endCxn id="26" idx="1"/>
          </p:cNvCxnSpPr>
          <p:nvPr/>
        </p:nvCxnSpPr>
        <p:spPr>
          <a:xfrm rot="16200000" flipH="1">
            <a:off x="4553998" y="3194974"/>
            <a:ext cx="864096" cy="118813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2987824" y="4221088"/>
            <a:ext cx="1440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Words>6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Siggi</dc:creator>
  <cp:lastModifiedBy>Siggi</cp:lastModifiedBy>
  <cp:revision>2</cp:revision>
  <dcterms:created xsi:type="dcterms:W3CDTF">2015-11-20T17:52:13Z</dcterms:created>
  <dcterms:modified xsi:type="dcterms:W3CDTF">2015-11-20T18:02:53Z</dcterms:modified>
</cp:coreProperties>
</file>