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9" r:id="rId8"/>
    <p:sldId id="1686" r:id="rId9"/>
    <p:sldId id="1694" r:id="rId10"/>
    <p:sldId id="1695" r:id="rId11"/>
    <p:sldId id="1690" r:id="rId12"/>
    <p:sldId id="1691" r:id="rId13"/>
    <p:sldId id="1692"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575"/>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72" autoAdjust="0"/>
  </p:normalViewPr>
  <p:slideViewPr>
    <p:cSldViewPr snapToGrid="0">
      <p:cViewPr varScale="1">
        <p:scale>
          <a:sx n="107" d="100"/>
          <a:sy n="107" d="100"/>
        </p:scale>
        <p:origin x="4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1/21/2021 4:54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40645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3013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83806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437956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033102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1/21/2021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1/21/2021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21.png"/><Relationship Id="rId4" Type="http://schemas.openxmlformats.org/officeDocument/2006/relationships/hyperlink" Target="https://en.wikipedia.org/wiki/Cardinal_dir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2.07: Project 2 Text Monster</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t>Text Monster</a:t>
            </a:r>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861774"/>
          </a:xfrm>
        </p:spPr>
        <p:txBody>
          <a:bodyPr/>
          <a:lstStyle/>
          <a:p>
            <a:pPr marL="0" indent="0">
              <a:buNone/>
            </a:pPr>
            <a:r>
              <a:rPr lang="en-US" b="1" dirty="0"/>
              <a:t>Using Python, students will use Boolean expressions, lists and while loops to create a text-based adventure game!</a:t>
            </a:r>
            <a:endParaRPr lang="en-US" dirty="0"/>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Overview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468916"/>
          </a:xfrm>
        </p:spPr>
        <p:txBody>
          <a:bodyPr/>
          <a:lstStyle/>
          <a:p>
            <a:pPr marL="0" indent="0">
              <a:buNone/>
            </a:pPr>
            <a:r>
              <a:rPr lang="en-US" dirty="0"/>
              <a:t>This game takes place in a three-story virtual space. </a:t>
            </a:r>
          </a:p>
          <a:p>
            <a:r>
              <a:rPr lang="en-US" dirty="0"/>
              <a:t>Each story (or floor) can have as many rooms as desired for game play. </a:t>
            </a:r>
          </a:p>
          <a:p>
            <a:r>
              <a:rPr lang="en-US" dirty="0"/>
              <a:t>The player must navigate the levels in search of the prize.</a:t>
            </a:r>
          </a:p>
          <a:p>
            <a:r>
              <a:rPr lang="en-US" dirty="0"/>
              <a:t>Along the way they collect items and fight monsters. On each move the player has seven possible commands: `left`, `right`, `up`, `down`, `grab`, `fight`. </a:t>
            </a:r>
          </a:p>
          <a:p>
            <a:pPr lvl="1"/>
            <a:r>
              <a:rPr lang="en-US" dirty="0"/>
              <a:t>If the input is invalid (not one of these commands,) the game will let the player know. Otherwise, the game will execute the player's command. </a:t>
            </a:r>
          </a:p>
          <a:p>
            <a:r>
              <a:rPr lang="en-US" dirty="0"/>
              <a:t>The goal of the game is to collect the prize guarded by the monster.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Behavior</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7945" y="1286016"/>
            <a:ext cx="11018838" cy="1538883"/>
          </a:xfrm>
        </p:spPr>
        <p:txBody>
          <a:bodyPr/>
          <a:lstStyle/>
          <a:p>
            <a:pPr marL="0" indent="0">
              <a:buNone/>
            </a:pPr>
            <a:r>
              <a:rPr lang="en-US" dirty="0"/>
              <a:t>The game has three floors:</a:t>
            </a:r>
          </a:p>
          <a:p>
            <a:pPr lvl="1"/>
            <a:r>
              <a:rPr lang="en-US" dirty="0"/>
              <a:t>Each floor is made up of five rooms, arranged in a line from left to right</a:t>
            </a:r>
          </a:p>
          <a:p>
            <a:pPr lvl="1"/>
            <a:r>
              <a:rPr lang="en-US" dirty="0"/>
              <a:t>A room can contain: a sword, a monster, magic stones, up-stairs, down-stairs or nothing</a:t>
            </a:r>
          </a:p>
          <a:p>
            <a:pPr lvl="1"/>
            <a:r>
              <a:rPr lang="en-US" dirty="0"/>
              <a:t>The player should always start in the same room.</a:t>
            </a: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87945" y="2854845"/>
            <a:ext cx="11379201" cy="369331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Movement:</a:t>
            </a:r>
          </a:p>
          <a:p>
            <a:pPr lvl="1"/>
            <a:r>
              <a:rPr lang="en-US" dirty="0"/>
              <a:t>The player can try to move to the left room or right room.</a:t>
            </a:r>
          </a:p>
          <a:p>
            <a:pPr lvl="1"/>
            <a:r>
              <a:rPr lang="en-US" dirty="0"/>
              <a:t>If there is no room in that direction, the game should report this.</a:t>
            </a:r>
          </a:p>
          <a:p>
            <a:pPr lvl="2"/>
            <a:r>
              <a:rPr lang="en-US" dirty="0"/>
              <a:t>The player cannot move outside the boundaries of the virtual world.</a:t>
            </a:r>
          </a:p>
          <a:p>
            <a:pPr lvl="1"/>
            <a:r>
              <a:rPr lang="en-US" dirty="0"/>
              <a:t>The player can also move upstairs or downstairs if the room contains an up-staircase or a down-staircase.</a:t>
            </a:r>
          </a:p>
          <a:p>
            <a:pPr lvl="2"/>
            <a:r>
              <a:rPr lang="en-US" dirty="0"/>
              <a:t>The player can only go up if there is an up-staircase</a:t>
            </a:r>
          </a:p>
          <a:p>
            <a:pPr lvl="2"/>
            <a:r>
              <a:rPr lang="en-US" dirty="0"/>
              <a:t>The player can only go down if there is down-staircase.</a:t>
            </a:r>
          </a:p>
          <a:p>
            <a:pPr lvl="2"/>
            <a:r>
              <a:rPr lang="en-US" dirty="0"/>
              <a:t>The program should not allow the player to go up, down or past bounds of the game.</a:t>
            </a:r>
          </a:p>
          <a:p>
            <a:pPr lvl="2"/>
            <a:r>
              <a:rPr lang="en-US" dirty="0"/>
              <a:t>If a player uses a staircase, the room the player enters cannot contain a staircase.</a:t>
            </a:r>
          </a:p>
          <a:p>
            <a:pPr lvl="1"/>
            <a:r>
              <a:rPr lang="en-US" dirty="0"/>
              <a:t>The program should not allow the player to run past a monster.</a:t>
            </a:r>
            <a:endParaRPr lang="en-US" sz="1600" b="1" dirty="0">
              <a:latin typeface="Consolas" panose="020B0609020204030204" pitchFamily="49" charset="0"/>
            </a:endParaRPr>
          </a:p>
        </p:txBody>
      </p:sp>
    </p:spTree>
    <p:custDataLst>
      <p:tags r:id="rId1"/>
    </p:custDataLst>
    <p:extLst>
      <p:ext uri="{BB962C8B-B14F-4D97-AF65-F5344CB8AC3E}">
        <p14:creationId xmlns:p14="http://schemas.microsoft.com/office/powerpoint/2010/main" val="42766592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Implementation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2277547"/>
          </a:xfrm>
        </p:spPr>
        <p:txBody>
          <a:bodyPr/>
          <a:lstStyle/>
          <a:p>
            <a:pPr marL="0" indent="0">
              <a:buNone/>
            </a:pPr>
            <a:r>
              <a:rPr lang="en-US" dirty="0"/>
              <a:t>Contents of rooms </a:t>
            </a:r>
          </a:p>
          <a:p>
            <a:r>
              <a:rPr lang="en-US" sz="2000" dirty="0">
                <a:cs typeface="+mn-cs"/>
              </a:rPr>
              <a:t>The game prints out the contents of the current room after every command.</a:t>
            </a:r>
          </a:p>
          <a:p>
            <a:r>
              <a:rPr lang="en-US" sz="2000" dirty="0">
                <a:cs typeface="+mn-cs"/>
              </a:rPr>
              <a:t>The player can grab swords or magic stones if they walk into a room with them.</a:t>
            </a:r>
          </a:p>
          <a:p>
            <a:r>
              <a:rPr lang="en-US" sz="2000" dirty="0">
                <a:cs typeface="+mn-cs"/>
              </a:rPr>
              <a:t>The sword or stones are no longer in the room once grabbed.</a:t>
            </a:r>
          </a:p>
          <a:p>
            <a:r>
              <a:rPr lang="en-US" sz="2000" dirty="0">
                <a:cs typeface="+mn-cs"/>
              </a:rPr>
              <a:t>Your virtual world should have a minimum of 4 swords.</a:t>
            </a:r>
          </a:p>
          <a:p>
            <a:r>
              <a:rPr lang="en-US" sz="2000" dirty="0">
                <a:cs typeface="+mn-cs"/>
              </a:rPr>
              <a:t>Your virtual world must have a minimum of 1 magic stone.</a:t>
            </a: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404018" y="3928106"/>
            <a:ext cx="11379201" cy="264687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Monsters guard some rooms</a:t>
            </a:r>
          </a:p>
          <a:p>
            <a:pPr lvl="1"/>
            <a:r>
              <a:rPr lang="en-US" dirty="0"/>
              <a:t>The player can use a sword to defeat a monster using the `fight` command.</a:t>
            </a:r>
          </a:p>
          <a:p>
            <a:pPr lvl="1"/>
            <a:r>
              <a:rPr lang="en-US" dirty="0"/>
              <a:t>The sword and monster disappear after fighting.</a:t>
            </a:r>
          </a:p>
          <a:p>
            <a:pPr lvl="1"/>
            <a:r>
              <a:rPr lang="en-US" dirty="0"/>
              <a:t>If they have no sword, the player can exit in the direction from which they came.</a:t>
            </a:r>
          </a:p>
          <a:p>
            <a:pPr lvl="1"/>
            <a:r>
              <a:rPr lang="en-US" dirty="0"/>
              <a:t>If the player fights without a sword, they will be defeated and the game will end.</a:t>
            </a:r>
          </a:p>
          <a:p>
            <a:pPr lvl="1"/>
            <a:r>
              <a:rPr lang="en-US" dirty="0"/>
              <a:t>If they try to walk past a monster, they will be killed and the game will end.</a:t>
            </a:r>
          </a:p>
          <a:p>
            <a:pPr lvl="1"/>
            <a:r>
              <a:rPr lang="en-US" dirty="0"/>
              <a:t>A sword and magic stones are required to defeat a monster.</a:t>
            </a:r>
            <a:endParaRPr lang="en-US" sz="1600" b="1" dirty="0">
              <a:latin typeface="Consolas" panose="020B0609020204030204" pitchFamily="49" charset="0"/>
            </a:endParaRPr>
          </a:p>
        </p:txBody>
      </p:sp>
    </p:spTree>
    <p:custDataLst>
      <p:tags r:id="rId1"/>
    </p:custDataLst>
    <p:extLst>
      <p:ext uri="{BB962C8B-B14F-4D97-AF65-F5344CB8AC3E}">
        <p14:creationId xmlns:p14="http://schemas.microsoft.com/office/powerpoint/2010/main" val="38121215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Implementation Details</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type="body" sz="quarter" idx="10"/>
          </p:nvPr>
        </p:nvSpPr>
        <p:spPr>
          <a:xfrm>
            <a:off x="586740" y="1113476"/>
            <a:ext cx="11018520" cy="4973669"/>
          </a:xfrm>
        </p:spPr>
        <p:txBody>
          <a:bodyPr/>
          <a:lstStyle/>
          <a:p>
            <a:r>
              <a:rPr lang="en-US" sz="1600" b="1" dirty="0"/>
              <a:t>The game should be implemented using lists.</a:t>
            </a:r>
          </a:p>
          <a:p>
            <a:r>
              <a:rPr lang="en-US" sz="1600" b="1" dirty="0"/>
              <a:t>Player Items</a:t>
            </a:r>
          </a:p>
          <a:p>
            <a:pPr marL="285750" indent="-285750">
              <a:buFont typeface="Arial" panose="020B0604020202020204" pitchFamily="34" charset="0"/>
              <a:buChar char="•"/>
            </a:pPr>
            <a:r>
              <a:rPr lang="en-US" sz="1600" dirty="0"/>
              <a:t>Use a list to keep track of the player's items.</a:t>
            </a:r>
          </a:p>
          <a:p>
            <a:pPr marL="285750" indent="-285750">
              <a:buFont typeface="Arial" panose="020B0604020202020204" pitchFamily="34" charset="0"/>
              <a:buChar char="•"/>
            </a:pPr>
            <a:r>
              <a:rPr lang="en-US" sz="1600" dirty="0"/>
              <a:t>At the beginning of the game, it should be empty.</a:t>
            </a:r>
          </a:p>
          <a:p>
            <a:pPr marL="285750" indent="-285750">
              <a:buFont typeface="Arial" panose="020B0604020202020204" pitchFamily="34" charset="0"/>
              <a:buChar char="•"/>
            </a:pPr>
            <a:r>
              <a:rPr lang="en-US" sz="1600" dirty="0"/>
              <a:t>Players can hold unlimited items.</a:t>
            </a:r>
          </a:p>
          <a:p>
            <a:endParaRPr lang="en-US" sz="1600" dirty="0"/>
          </a:p>
          <a:p>
            <a:r>
              <a:rPr lang="en-US" sz="1600" b="1" dirty="0"/>
              <a:t>Monsters</a:t>
            </a:r>
          </a:p>
          <a:p>
            <a:pPr marL="285750" indent="-285750">
              <a:buFont typeface="Arial" panose="020B0604020202020204" pitchFamily="34" charset="0"/>
              <a:buChar char="•"/>
            </a:pPr>
            <a:r>
              <a:rPr lang="en-US" sz="1600" dirty="0"/>
              <a:t>There should be three regular monsters placed throughout the game.</a:t>
            </a:r>
          </a:p>
          <a:p>
            <a:pPr marL="285750" indent="-285750">
              <a:buFont typeface="Arial" panose="020B0604020202020204" pitchFamily="34" charset="0"/>
              <a:buChar char="•"/>
            </a:pPr>
            <a:r>
              <a:rPr lang="en-US" sz="1600" dirty="0"/>
              <a:t>These require a sword to defeat.</a:t>
            </a:r>
          </a:p>
          <a:p>
            <a:pPr marL="285750" indent="-285750">
              <a:buFont typeface="Arial" panose="020B0604020202020204" pitchFamily="34" charset="0"/>
              <a:buChar char="•"/>
            </a:pPr>
            <a:r>
              <a:rPr lang="en-US" sz="1600" dirty="0"/>
              <a:t>There should be a boss monster in the room just before the room that contains the prize.</a:t>
            </a:r>
          </a:p>
          <a:p>
            <a:pPr marL="285750" indent="-285750">
              <a:buFont typeface="Arial" panose="020B0604020202020204" pitchFamily="34" charset="0"/>
              <a:buChar char="•"/>
            </a:pPr>
            <a:r>
              <a:rPr lang="en-US" sz="1600" dirty="0"/>
              <a:t>The boss monster requires magic stones and a sword to defeat.</a:t>
            </a:r>
          </a:p>
          <a:p>
            <a:r>
              <a:rPr lang="en-US" sz="1600" b="1" dirty="0"/>
              <a:t>Win or lose</a:t>
            </a:r>
          </a:p>
          <a:p>
            <a:pPr marL="285750" indent="-285750">
              <a:buFont typeface="Arial" panose="020B0604020202020204" pitchFamily="34" charset="0"/>
              <a:buChar char="•"/>
            </a:pPr>
            <a:r>
              <a:rPr lang="en-US" sz="1600" dirty="0"/>
              <a:t>The game is won when the player grabs the prize after defeating the boss monster</a:t>
            </a:r>
          </a:p>
          <a:p>
            <a:pPr marL="285750" indent="-285750">
              <a:buFont typeface="Arial" panose="020B0604020202020204" pitchFamily="34" charset="0"/>
              <a:buChar char="•"/>
            </a:pPr>
            <a:r>
              <a:rPr lang="en-US" sz="1600" dirty="0"/>
              <a:t>The game is lost if the player</a:t>
            </a:r>
          </a:p>
          <a:p>
            <a:pPr marL="285750" indent="-285750">
              <a:buFont typeface="Arial" panose="020B0604020202020204" pitchFamily="34" charset="0"/>
              <a:buChar char="•"/>
            </a:pPr>
            <a:r>
              <a:rPr lang="en-US" sz="1600" dirty="0"/>
              <a:t>Fights a monster without a sword</a:t>
            </a:r>
          </a:p>
          <a:p>
            <a:pPr marL="285750" indent="-285750">
              <a:buFont typeface="Arial" panose="020B0604020202020204" pitchFamily="34" charset="0"/>
              <a:buChar char="•"/>
            </a:pPr>
            <a:r>
              <a:rPr lang="en-US" sz="1600" dirty="0"/>
              <a:t>Fights the boss monster without a sword and stones</a:t>
            </a:r>
          </a:p>
          <a:p>
            <a:pPr marL="285750" indent="-285750">
              <a:buFont typeface="Arial" panose="020B0604020202020204" pitchFamily="34" charset="0"/>
              <a:buChar char="•"/>
            </a:pPr>
            <a:r>
              <a:rPr lang="en-US" sz="1600" dirty="0"/>
              <a:t>Tries to move past the monster</a:t>
            </a: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01177" y="4712096"/>
            <a:ext cx="11379201" cy="5416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None/>
            </a:pPr>
            <a:endParaRPr lang="en-US" sz="1600" b="1" dirty="0">
              <a:latin typeface="Consolas" panose="020B0609020204030204" pitchFamily="49" charset="0"/>
            </a:endParaRPr>
          </a:p>
          <a:p>
            <a:pPr lvl="1"/>
            <a:endParaRPr lang="en-US" sz="1600" b="1"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9974785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Test Monster – Game Board</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025717"/>
          </a:xfrm>
        </p:spPr>
        <p:txBody>
          <a:bodyPr/>
          <a:lstStyle/>
          <a:p>
            <a:pPr marL="0" indent="0">
              <a:buNone/>
            </a:pPr>
            <a:r>
              <a:rPr lang="en-US" dirty="0"/>
              <a:t>The game board is the basis of the game. The following is a way to think of a smaller game board as a set of three lists:</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Floor_1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Floor_2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Floor_3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buNone/>
            </a:pPr>
            <a:r>
              <a:rPr lang="en-US" dirty="0"/>
              <a:t>The above code has each floor beings its own list. Feel free to use a different implementation, but this is the simplest way.</a:t>
            </a:r>
          </a:p>
        </p:txBody>
      </p:sp>
    </p:spTree>
    <p:custDataLst>
      <p:tags r:id="rId1"/>
    </p:custDataLst>
    <p:extLst>
      <p:ext uri="{BB962C8B-B14F-4D97-AF65-F5344CB8AC3E}">
        <p14:creationId xmlns:p14="http://schemas.microsoft.com/office/powerpoint/2010/main" val="28294866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Text Monster player position and validating input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321183"/>
          </a:xfrm>
        </p:spPr>
        <p:txBody>
          <a:bodyPr/>
          <a:lstStyle/>
          <a:p>
            <a:pPr marL="0" indent="0">
              <a:buNone/>
            </a:pPr>
            <a:r>
              <a:rPr lang="en-US" sz="2400" dirty="0"/>
              <a:t>It will be useful to keep track of the player’s position through a variable</a:t>
            </a:r>
          </a:p>
          <a:p>
            <a:pPr marL="974725" indent="-342900">
              <a:spcBef>
                <a:spcPts val="0"/>
              </a:spcBef>
              <a:buClr>
                <a:srgbClr val="C57A15"/>
              </a:buClr>
              <a:buFont typeface="Consolas" panose="020B0609020204030204" pitchFamily="49" charset="0"/>
              <a:buChar char="&gt;"/>
            </a:pP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000" dirty="0" err="1">
                <a:latin typeface="Consolas" panose="020B0609020204030204" pitchFamily="49" charset="0"/>
                <a:ea typeface="Times New Roman" panose="02020603050405020304" pitchFamily="18" charset="0"/>
                <a:cs typeface="Times New Roman" panose="02020603050405020304" pitchFamily="18" charset="0"/>
              </a:rPr>
              <a:t>player_room</a:t>
            </a:r>
            <a:r>
              <a:rPr lang="en-US" sz="2000" dirty="0">
                <a:latin typeface="Consolas" panose="020B0609020204030204" pitchFamily="49" charset="0"/>
                <a:ea typeface="Times New Roman" panose="02020603050405020304" pitchFamily="18" charset="0"/>
                <a:cs typeface="Times New Roman" panose="02020603050405020304" pitchFamily="18" charset="0"/>
              </a:rPr>
              <a:t> = 0</a:t>
            </a:r>
          </a:p>
          <a:p>
            <a:pPr marL="1089025" indent="-457200">
              <a:spcBef>
                <a:spcPts val="0"/>
              </a:spcBef>
              <a:buClr>
                <a:srgbClr val="C57A15"/>
              </a:buClr>
              <a:buFont typeface="+mj-lt"/>
              <a:buAutoNum type="arabicPeriod"/>
            </a:pPr>
            <a:r>
              <a:rPr lang="en-US" sz="2000" dirty="0" err="1">
                <a:latin typeface="Consolas" panose="020B0609020204030204" pitchFamily="49" charset="0"/>
                <a:ea typeface="Times New Roman" panose="02020603050405020304" pitchFamily="18" charset="0"/>
                <a:cs typeface="Times New Roman" panose="02020603050405020304" pitchFamily="18" charset="0"/>
              </a:rPr>
              <a:t>player_floor</a:t>
            </a:r>
            <a:r>
              <a:rPr lang="en-US" sz="2000" dirty="0">
                <a:latin typeface="Consolas" panose="020B0609020204030204" pitchFamily="49" charset="0"/>
                <a:ea typeface="Times New Roman" panose="02020603050405020304" pitchFamily="18" charset="0"/>
                <a:cs typeface="Times New Roman" panose="02020603050405020304" pitchFamily="18" charset="0"/>
              </a:rPr>
              <a:t> = floor_1</a:t>
            </a:r>
          </a:p>
          <a:p>
            <a:pPr marL="631825" indent="0">
              <a:spcBef>
                <a:spcPts val="0"/>
              </a:spcBef>
              <a:buClr>
                <a:srgbClr val="C57A15"/>
              </a:buClr>
              <a:buNone/>
            </a:pPr>
            <a:endParaRPr lang="en-US" sz="2000" dirty="0">
              <a:latin typeface="Consolas" panose="020B0609020204030204" pitchFamily="49" charset="0"/>
              <a:cs typeface="Times New Roman" panose="02020603050405020304" pitchFamily="18" charset="0"/>
            </a:endParaRPr>
          </a:p>
          <a:p>
            <a:pPr marL="0" indent="0">
              <a:spcBef>
                <a:spcPts val="0"/>
              </a:spcBef>
              <a:buClr>
                <a:srgbClr val="C57A15"/>
              </a:buClr>
              <a:buNone/>
            </a:pPr>
            <a:r>
              <a:rPr lang="en-US" sz="2400" b="1" dirty="0"/>
              <a:t>Validating player input</a:t>
            </a:r>
          </a:p>
          <a:p>
            <a:r>
              <a:rPr lang="en-US" sz="2400" dirty="0"/>
              <a:t>You will need to check the input of the player to make sure it is valid for the current state:</a:t>
            </a:r>
          </a:p>
          <a:p>
            <a:pPr marL="974725" indent="-342900">
              <a:spcBef>
                <a:spcPts val="0"/>
              </a:spcBef>
              <a:buClr>
                <a:srgbClr val="C57A15"/>
              </a:buClr>
              <a:buFont typeface="Consolas" panose="020B0609020204030204" pitchFamily="49" charset="0"/>
              <a:buChar char="&gt;"/>
            </a:pP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player_input</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‘down’</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current_room</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player_floor</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latin typeface="Consolas" panose="020B0609020204030204" pitchFamily="49" charset="0"/>
                <a:ea typeface="Times New Roman" panose="02020603050405020304" pitchFamily="18" charset="0"/>
                <a:cs typeface="Times New Roman" panose="02020603050405020304" pitchFamily="18" charset="0"/>
              </a:rPr>
              <a:t>player_room</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current_room</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“stairs down”</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“Can’t go downstairs; there are not stairs.”</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p:txBody>
      </p:sp>
    </p:spTree>
    <p:custDataLst>
      <p:tags r:id="rId1"/>
    </p:custDataLst>
    <p:extLst>
      <p:ext uri="{BB962C8B-B14F-4D97-AF65-F5344CB8AC3E}">
        <p14:creationId xmlns:p14="http://schemas.microsoft.com/office/powerpoint/2010/main" val="13029522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wrap="square" anchor="t">
            <a:normAutofit/>
          </a:bodyPr>
          <a:lstStyle/>
          <a:p>
            <a:r>
              <a:rPr lang="en-US" dirty="0"/>
              <a:t>Extra Credit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2"/>
          </p:nvPr>
        </p:nvSpPr>
        <p:spPr>
          <a:xfrm>
            <a:off x="584200" y="1435100"/>
            <a:ext cx="5211763" cy="4833938"/>
          </a:xfrm>
        </p:spPr>
        <p:txBody>
          <a:bodyPr wrap="square">
            <a:normAutofit/>
          </a:bodyPr>
          <a:lstStyle/>
          <a:p>
            <a:r>
              <a:rPr lang="en-US" dirty="0"/>
              <a:t>Randomly generate locations of monsters, magic stones and swords.</a:t>
            </a:r>
          </a:p>
          <a:p>
            <a:r>
              <a:rPr lang="en-US" dirty="0"/>
              <a:t>Implement [</a:t>
            </a:r>
            <a:r>
              <a:rPr lang="en-US" dirty="0">
                <a:hlinkClick r:id="rId4"/>
              </a:rPr>
              <a:t>Cardinal </a:t>
            </a:r>
            <a:r>
              <a:rPr lang="en-US">
                <a:hlinkClick r:id="rId4"/>
              </a:rPr>
              <a:t>Directions</a:t>
            </a:r>
            <a:r>
              <a:rPr lang="en-US"/>
              <a:t>] into </a:t>
            </a:r>
            <a:r>
              <a:rPr lang="en-US" dirty="0"/>
              <a:t>your code to give more control over direction for the player.</a:t>
            </a:r>
          </a:p>
        </p:txBody>
      </p:sp>
      <p:pic>
        <p:nvPicPr>
          <p:cNvPr id="1026" name="Picture 2" descr="A white star with a black background&#10;&#10;Description automatically generated with medium confidence">
            <a:extLst>
              <a:ext uri="{FF2B5EF4-FFF2-40B4-BE49-F238E27FC236}">
                <a16:creationId xmlns:a16="http://schemas.microsoft.com/office/drawing/2014/main" id="{BCF04052-F668-44FD-8168-650D73D4665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82569" y="1435100"/>
            <a:ext cx="4833938" cy="48339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1623838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DESIGN_ID_MICROSOFT PHILANTHROPIES TEALS" val="nfWyCjiR"/>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28862E-47CE-4DC0-846A-E2BE85D22C07}">
  <ds:schemaRefs>
    <ds:schemaRef ds:uri="http://schemas.microsoft.com/sharepoint/v3/contenttype/forms"/>
  </ds:schemaRefs>
</ds:datastoreItem>
</file>

<file path=customXml/itemProps2.xml><?xml version="1.0" encoding="utf-8"?>
<ds:datastoreItem xmlns:ds="http://schemas.openxmlformats.org/officeDocument/2006/customXml" ds:itemID="{89B0AB27-9DD5-401E-BFFF-D33A067CF91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7AA86C2-CE1B-467C-81A9-587B9787F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934</Words>
  <Application>Microsoft Office PowerPoint</Application>
  <PresentationFormat>Widescreen</PresentationFormat>
  <Paragraphs>95</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2.07: Project 2 Text Monster</vt:lpstr>
      <vt:lpstr>Text Monster</vt:lpstr>
      <vt:lpstr>2.07 – Text Monster Overview</vt:lpstr>
      <vt:lpstr>2.07 – Text Monster Behavior</vt:lpstr>
      <vt:lpstr>2.07 – Text Monster Implementation</vt:lpstr>
      <vt:lpstr>2.07 – Text Monster Implementation Details</vt:lpstr>
      <vt:lpstr>2.07 Test Monster – Game Board</vt:lpstr>
      <vt:lpstr>2.07 Text Monster player position and validating input</vt:lpstr>
      <vt:lpstr>Extra Credit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2.07 Project 2 Text Monster</dc:title>
  <dc:creator/>
  <cp:lastModifiedBy/>
  <cp:revision>5</cp:revision>
  <dcterms:created xsi:type="dcterms:W3CDTF">2019-12-20T18:32:57Z</dcterms:created>
  <dcterms:modified xsi:type="dcterms:W3CDTF">2021-01-21T22:16:13Z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55FC9D2D-88A7-4921-8D6D-C15D0CA006CF</vt:lpwstr>
  </property>
  <property fmtid="{D5CDD505-2E9C-101B-9397-08002B2CF9AE}" pid="4" name="ArticulatePath">
    <vt:lpwstr>Intro Python 2.07 TEALS</vt:lpwstr>
  </property>
</Properties>
</file>