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5"/>
  </p:notesMasterIdLst>
  <p:sldIdLst>
    <p:sldId id="1661" r:id="rId6"/>
    <p:sldId id="256" r:id="rId7"/>
    <p:sldId id="259" r:id="rId8"/>
    <p:sldId id="1686" r:id="rId9"/>
    <p:sldId id="1694" r:id="rId10"/>
    <p:sldId id="1695" r:id="rId11"/>
    <p:sldId id="1690" r:id="rId12"/>
    <p:sldId id="1691" r:id="rId13"/>
    <p:sldId id="1692" r:id="rId14"/>
  </p:sldIdLst>
  <p:sldSz cx="12192000" cy="6858000"/>
  <p:notesSz cx="6858000" cy="9144000"/>
  <p:custDataLst>
    <p:tags r:id="rId16"/>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575"/>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6CCF2-3F10-40E0-ACBF-8AAE624A73B1}" v="6" dt="2020-01-09T23:46:09.471"/>
    <p1510:client id="{33C67939-0899-45B6-948C-647FA3D9A7D8}" v="29" dt="2019-12-20T18:32:57.6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45" autoAdjust="0"/>
  </p:normalViewPr>
  <p:slideViewPr>
    <p:cSldViewPr snapToGrid="0">
      <p:cViewPr varScale="1">
        <p:scale>
          <a:sx n="88" d="100"/>
          <a:sy n="88" d="100"/>
        </p:scale>
        <p:origin x="14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7/13/2020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7/13/2020 4:55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1900704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406451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3630137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1838061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437956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34384168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7/13/2020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7/13/2020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2.07: Project 2 Text Monster</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t>Text Monster</a:t>
            </a:r>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861774"/>
          </a:xfrm>
        </p:spPr>
        <p:txBody>
          <a:bodyPr/>
          <a:lstStyle/>
          <a:p>
            <a:pPr marL="0" indent="0">
              <a:buNone/>
            </a:pPr>
            <a:r>
              <a:rPr lang="en-US" b="1" dirty="0"/>
              <a:t>Using Python, students will use casting, Boolean expressions, lists and while loops to create a text-based adventure game!</a:t>
            </a:r>
            <a:endParaRPr lang="en-US" dirty="0"/>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2.07 – Text Monster Overview</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dirty="0"/>
              <a:t>This game takes place in a three-story dungeon. The user has to traverse the levels in search of the prize. Along the way they collect items and fight monsters. On each move the user has seven possible commands: left, right, up, down, grab, fight, help. If the input is invalid the game will let the user know. Otherwise, the game will execute the user’s command. The goal of the game is to collect the prize guarded by the boss monster.</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2.07 – Text Monster Behavior</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dirty="0"/>
              <a:t>The game has three floors:</a:t>
            </a:r>
          </a:p>
          <a:p>
            <a:pPr lvl="1"/>
            <a:r>
              <a:rPr lang="en-US" dirty="0"/>
              <a:t>Each floor is made up of five rooms, arranged in a line from left to right</a:t>
            </a:r>
          </a:p>
          <a:p>
            <a:pPr lvl="1"/>
            <a:r>
              <a:rPr lang="en-US" dirty="0"/>
              <a:t>A room can contain: a sword, a monster, magic stones, up-stairs, down-stairs or nothing</a:t>
            </a:r>
          </a:p>
          <a:p>
            <a:pPr lvl="1"/>
            <a:r>
              <a:rPr lang="en-US" dirty="0"/>
              <a:t>At the start of the game, the user is placed in one of the rooms</a:t>
            </a:r>
          </a:p>
          <a:p>
            <a:pPr lvl="1"/>
            <a:endParaRPr lang="en-US" sz="1600" b="1" dirty="0">
              <a:latin typeface="Consolas" panose="020B0609020204030204" pitchFamily="49" charset="0"/>
            </a:endParaRPr>
          </a:p>
        </p:txBody>
      </p:sp>
      <p:sp>
        <p:nvSpPr>
          <p:cNvPr id="6" name="Content Placeholder 4">
            <a:extLst>
              <a:ext uri="{FF2B5EF4-FFF2-40B4-BE49-F238E27FC236}">
                <a16:creationId xmlns:a16="http://schemas.microsoft.com/office/drawing/2014/main" id="{B7325DF1-790E-4887-9BC8-9402CCE1A53B}"/>
              </a:ext>
            </a:extLst>
          </p:cNvPr>
          <p:cNvSpPr txBox="1">
            <a:spLocks/>
          </p:cNvSpPr>
          <p:nvPr/>
        </p:nvSpPr>
        <p:spPr>
          <a:xfrm>
            <a:off x="553719" y="3513374"/>
            <a:ext cx="11379201" cy="2142125"/>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Movement:</a:t>
            </a:r>
          </a:p>
          <a:p>
            <a:pPr lvl="1"/>
            <a:r>
              <a:rPr lang="en-US" dirty="0"/>
              <a:t>Ether user can try to move to the left room or right room.</a:t>
            </a:r>
          </a:p>
          <a:p>
            <a:pPr lvl="1"/>
            <a:r>
              <a:rPr lang="en-US" dirty="0"/>
              <a:t>If there is no room in that direction, the game should report this</a:t>
            </a:r>
          </a:p>
          <a:p>
            <a:pPr lvl="1"/>
            <a:r>
              <a:rPr lang="en-US" dirty="0"/>
              <a:t>The user can also move upstairs or downstairs if the room contains an up-</a:t>
            </a:r>
            <a:r>
              <a:rPr lang="en-US" dirty="0" err="1"/>
              <a:t>stairscase</a:t>
            </a:r>
            <a:r>
              <a:rPr lang="en-US" dirty="0"/>
              <a:t> or a down-staircase.</a:t>
            </a:r>
          </a:p>
          <a:p>
            <a:pPr lvl="1"/>
            <a:endParaRPr lang="en-US" sz="1600" b="1" dirty="0">
              <a:latin typeface="Consolas" panose="020B0609020204030204" pitchFamily="49" charset="0"/>
            </a:endParaRPr>
          </a:p>
        </p:txBody>
      </p:sp>
    </p:spTree>
    <p:custDataLst>
      <p:tags r:id="rId1"/>
    </p:custDataLst>
    <p:extLst>
      <p:ext uri="{BB962C8B-B14F-4D97-AF65-F5344CB8AC3E}">
        <p14:creationId xmlns:p14="http://schemas.microsoft.com/office/powerpoint/2010/main" val="427665924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2.07 – Text Monster Implementation Details 1</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dirty="0"/>
              <a:t>User Items:</a:t>
            </a:r>
          </a:p>
          <a:p>
            <a:pPr lvl="1"/>
            <a:r>
              <a:rPr lang="en-US" dirty="0"/>
              <a:t>The game prints out the contents of the current room after every command.</a:t>
            </a:r>
          </a:p>
          <a:p>
            <a:pPr lvl="1"/>
            <a:r>
              <a:rPr lang="en-US" dirty="0"/>
              <a:t>The user can grab swords or magic stones if they walk into a room with them</a:t>
            </a:r>
          </a:p>
          <a:p>
            <a:pPr lvl="1"/>
            <a:r>
              <a:rPr lang="en-US" dirty="0"/>
              <a:t>The sword or stones are no longer in the room once grabbed.</a:t>
            </a:r>
          </a:p>
        </p:txBody>
      </p:sp>
      <p:sp>
        <p:nvSpPr>
          <p:cNvPr id="6" name="Content Placeholder 4">
            <a:extLst>
              <a:ext uri="{FF2B5EF4-FFF2-40B4-BE49-F238E27FC236}">
                <a16:creationId xmlns:a16="http://schemas.microsoft.com/office/drawing/2014/main" id="{B7325DF1-790E-4887-9BC8-9402CCE1A53B}"/>
              </a:ext>
            </a:extLst>
          </p:cNvPr>
          <p:cNvSpPr txBox="1">
            <a:spLocks/>
          </p:cNvSpPr>
          <p:nvPr/>
        </p:nvSpPr>
        <p:spPr>
          <a:xfrm>
            <a:off x="521061" y="3176992"/>
            <a:ext cx="11379201" cy="368100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Monsters:</a:t>
            </a:r>
          </a:p>
          <a:p>
            <a:pPr lvl="1"/>
            <a:r>
              <a:rPr lang="en-US" dirty="0"/>
              <a:t>There should be three regular monsters placed throughout the game</a:t>
            </a:r>
          </a:p>
          <a:p>
            <a:pPr lvl="1"/>
            <a:r>
              <a:rPr lang="en-US" dirty="0"/>
              <a:t>There should be a boss monster in the room just before the room that contains the prize</a:t>
            </a:r>
          </a:p>
          <a:p>
            <a:pPr lvl="1"/>
            <a:r>
              <a:rPr lang="en-US" dirty="0"/>
              <a:t>The user can use a sword to defeat a monster using the fight command</a:t>
            </a:r>
          </a:p>
          <a:p>
            <a:pPr lvl="1"/>
            <a:r>
              <a:rPr lang="en-US" dirty="0"/>
              <a:t>The sword and monster disappear after fighting</a:t>
            </a:r>
          </a:p>
          <a:p>
            <a:pPr lvl="1"/>
            <a:r>
              <a:rPr lang="en-US" dirty="0"/>
              <a:t>If the user does not have a sword, the user can exit in the direction from which they came.</a:t>
            </a:r>
          </a:p>
          <a:p>
            <a:pPr lvl="1"/>
            <a:r>
              <a:rPr lang="en-US" dirty="0"/>
              <a:t>If the user fights without a sword, they will be defeated, and the game will end</a:t>
            </a:r>
          </a:p>
          <a:p>
            <a:pPr lvl="1"/>
            <a:r>
              <a:rPr lang="en-US" dirty="0"/>
              <a:t>If they try to sneak past the monster, they will be killed and the game will end</a:t>
            </a:r>
          </a:p>
          <a:p>
            <a:pPr lvl="1"/>
            <a:r>
              <a:rPr lang="en-US" dirty="0"/>
              <a:t>A sword and magic stones are required to defeat the boss monster.</a:t>
            </a:r>
          </a:p>
          <a:p>
            <a:pPr lvl="1"/>
            <a:endParaRPr lang="en-US" sz="1600" b="1" dirty="0">
              <a:latin typeface="Consolas" panose="020B0609020204030204" pitchFamily="49" charset="0"/>
            </a:endParaRPr>
          </a:p>
        </p:txBody>
      </p:sp>
    </p:spTree>
    <p:custDataLst>
      <p:tags r:id="rId1"/>
    </p:custDataLst>
    <p:extLst>
      <p:ext uri="{BB962C8B-B14F-4D97-AF65-F5344CB8AC3E}">
        <p14:creationId xmlns:p14="http://schemas.microsoft.com/office/powerpoint/2010/main" val="38121215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2.07 – Text Monster Implementation Details 2</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type="body" sz="quarter" idx="10"/>
          </p:nvPr>
        </p:nvSpPr>
        <p:spPr>
          <a:xfrm>
            <a:off x="586390" y="1434370"/>
            <a:ext cx="11018520" cy="1834348"/>
          </a:xfrm>
        </p:spPr>
        <p:txBody>
          <a:bodyPr/>
          <a:lstStyle/>
          <a:p>
            <a:r>
              <a:rPr lang="en-US" dirty="0"/>
              <a:t>Contents of rooms:</a:t>
            </a:r>
          </a:p>
          <a:p>
            <a:pPr lvl="1"/>
            <a:r>
              <a:rPr lang="en-US" dirty="0"/>
              <a:t>Use a list to keep track of the user’s items</a:t>
            </a:r>
          </a:p>
          <a:p>
            <a:pPr lvl="1"/>
            <a:r>
              <a:rPr lang="en-US" dirty="0"/>
              <a:t>At the beginning of the game it should be empty</a:t>
            </a:r>
          </a:p>
          <a:p>
            <a:pPr lvl="1"/>
            <a:r>
              <a:rPr lang="en-US" dirty="0"/>
              <a:t>A maximum of three items can be held at once</a:t>
            </a:r>
          </a:p>
          <a:p>
            <a:pPr lvl="1"/>
            <a:endParaRPr lang="en-US" sz="1600" b="1" dirty="0">
              <a:latin typeface="Consolas" panose="020B0609020204030204" pitchFamily="49" charset="0"/>
            </a:endParaRPr>
          </a:p>
        </p:txBody>
      </p:sp>
      <p:sp>
        <p:nvSpPr>
          <p:cNvPr id="6" name="Content Placeholder 4">
            <a:extLst>
              <a:ext uri="{FF2B5EF4-FFF2-40B4-BE49-F238E27FC236}">
                <a16:creationId xmlns:a16="http://schemas.microsoft.com/office/drawing/2014/main" id="{B7325DF1-790E-4887-9BC8-9402CCE1A53B}"/>
              </a:ext>
            </a:extLst>
          </p:cNvPr>
          <p:cNvSpPr txBox="1">
            <a:spLocks/>
          </p:cNvSpPr>
          <p:nvPr/>
        </p:nvSpPr>
        <p:spPr>
          <a:xfrm>
            <a:off x="553718" y="3610948"/>
            <a:ext cx="11379201" cy="286847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Win or lose:</a:t>
            </a:r>
          </a:p>
          <a:p>
            <a:pPr lvl="1"/>
            <a:r>
              <a:rPr lang="en-US" dirty="0"/>
              <a:t>The game is won when the player grabs the prize after defeating the boss monster</a:t>
            </a:r>
          </a:p>
          <a:p>
            <a:pPr lvl="1"/>
            <a:r>
              <a:rPr lang="en-US" dirty="0"/>
              <a:t>The game is lost if the user</a:t>
            </a:r>
          </a:p>
          <a:p>
            <a:pPr lvl="1"/>
            <a:r>
              <a:rPr lang="en-US" dirty="0"/>
              <a:t>Fights a monster without a sword</a:t>
            </a:r>
          </a:p>
          <a:p>
            <a:pPr lvl="1"/>
            <a:r>
              <a:rPr lang="en-US" dirty="0"/>
              <a:t>Fights the boss monster without a sword and stones</a:t>
            </a:r>
          </a:p>
          <a:p>
            <a:pPr lvl="1"/>
            <a:r>
              <a:rPr lang="en-US" dirty="0"/>
              <a:t>Tries to move past the monster</a:t>
            </a:r>
          </a:p>
          <a:p>
            <a:pPr marL="228600" lvl="1" indent="0">
              <a:buNone/>
            </a:pPr>
            <a:endParaRPr lang="en-US" sz="1600" b="1" dirty="0">
              <a:latin typeface="Consolas" panose="020B0609020204030204" pitchFamily="49" charset="0"/>
            </a:endParaRPr>
          </a:p>
          <a:p>
            <a:pPr lvl="1"/>
            <a:endParaRPr lang="en-US" sz="1600" b="1" dirty="0">
              <a:latin typeface="Consolas" panose="020B0609020204030204" pitchFamily="49" charset="0"/>
            </a:endParaRPr>
          </a:p>
        </p:txBody>
      </p:sp>
    </p:spTree>
    <p:custDataLst>
      <p:tags r:id="rId1"/>
    </p:custDataLst>
    <p:extLst>
      <p:ext uri="{BB962C8B-B14F-4D97-AF65-F5344CB8AC3E}">
        <p14:creationId xmlns:p14="http://schemas.microsoft.com/office/powerpoint/2010/main" val="29974785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2.07 Test Monster – Game Board</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456605"/>
          </a:xfrm>
        </p:spPr>
        <p:txBody>
          <a:bodyPr/>
          <a:lstStyle/>
          <a:p>
            <a:r>
              <a:rPr lang="en-US" dirty="0"/>
              <a:t>The game board is the basis of the game. The following is a way to think of a smaller game board as a set of three lists one for each floor.</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Floor_1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‘nothing’, ‘nothing’, ‘nothing’</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Floor_2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‘nothing’, ‘nothing’, ‘nothing’</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Floor_3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‘nothing’, ‘nothing’, ‘nothing’</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r>
              <a:rPr lang="en-US" dirty="0"/>
              <a:t>The above code has each floor beings it’s own list. Feel free to use a different implementation, but this is the simplest way.</a:t>
            </a:r>
          </a:p>
        </p:txBody>
      </p:sp>
    </p:spTree>
    <p:custDataLst>
      <p:tags r:id="rId1"/>
    </p:custDataLst>
    <p:extLst>
      <p:ext uri="{BB962C8B-B14F-4D97-AF65-F5344CB8AC3E}">
        <p14:creationId xmlns:p14="http://schemas.microsoft.com/office/powerpoint/2010/main" val="28294866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2.07 Text Monster User position and validation input</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321183"/>
          </a:xfrm>
        </p:spPr>
        <p:txBody>
          <a:bodyPr/>
          <a:lstStyle/>
          <a:p>
            <a:r>
              <a:rPr lang="en-US" sz="2400" dirty="0"/>
              <a:t>It will be useful to keep track of the user’s position through a variable</a:t>
            </a:r>
          </a:p>
          <a:p>
            <a:pPr marL="974725" indent="-342900">
              <a:spcBef>
                <a:spcPts val="0"/>
              </a:spcBef>
              <a:buClr>
                <a:srgbClr val="C57A15"/>
              </a:buClr>
              <a:buFont typeface="Consolas" panose="020B0609020204030204" pitchFamily="49" charset="0"/>
              <a:buChar char="&gt;"/>
            </a:pPr>
            <a:endPar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000" dirty="0" err="1">
                <a:latin typeface="Consolas" panose="020B0609020204030204" pitchFamily="49" charset="0"/>
                <a:ea typeface="Times New Roman" panose="02020603050405020304" pitchFamily="18" charset="0"/>
                <a:cs typeface="Times New Roman" panose="02020603050405020304" pitchFamily="18" charset="0"/>
              </a:rPr>
              <a:t>user_room</a:t>
            </a:r>
            <a:r>
              <a:rPr lang="en-US" sz="2000" dirty="0">
                <a:latin typeface="Consolas" panose="020B0609020204030204" pitchFamily="49" charset="0"/>
                <a:ea typeface="Times New Roman" panose="02020603050405020304" pitchFamily="18" charset="0"/>
                <a:cs typeface="Times New Roman" panose="02020603050405020304" pitchFamily="18" charset="0"/>
              </a:rPr>
              <a:t> = 0</a:t>
            </a:r>
          </a:p>
          <a:p>
            <a:pPr marL="1089025" indent="-457200">
              <a:spcBef>
                <a:spcPts val="0"/>
              </a:spcBef>
              <a:buClr>
                <a:srgbClr val="C57A15"/>
              </a:buClr>
              <a:buFont typeface="+mj-lt"/>
              <a:buAutoNum type="arabicPeriod"/>
            </a:pPr>
            <a:r>
              <a:rPr lang="en-US" sz="2000" dirty="0" err="1">
                <a:latin typeface="Consolas" panose="020B0609020204030204" pitchFamily="49" charset="0"/>
                <a:ea typeface="Times New Roman" panose="02020603050405020304" pitchFamily="18" charset="0"/>
                <a:cs typeface="Times New Roman" panose="02020603050405020304" pitchFamily="18" charset="0"/>
              </a:rPr>
              <a:t>User_floor</a:t>
            </a:r>
            <a:r>
              <a:rPr lang="en-US" sz="2000" dirty="0">
                <a:latin typeface="Consolas" panose="020B0609020204030204" pitchFamily="49" charset="0"/>
                <a:ea typeface="Times New Roman" panose="02020603050405020304" pitchFamily="18" charset="0"/>
                <a:cs typeface="Times New Roman" panose="02020603050405020304" pitchFamily="18" charset="0"/>
              </a:rPr>
              <a:t> = floor_1</a:t>
            </a:r>
          </a:p>
          <a:p>
            <a:pPr marL="631825" indent="0">
              <a:spcBef>
                <a:spcPts val="0"/>
              </a:spcBef>
              <a:buClr>
                <a:srgbClr val="C57A15"/>
              </a:buClr>
              <a:buNone/>
            </a:pPr>
            <a:endParaRPr lang="en-US" sz="2000" dirty="0">
              <a:latin typeface="Consolas" panose="020B0609020204030204" pitchFamily="49" charset="0"/>
              <a:cs typeface="Times New Roman" panose="02020603050405020304" pitchFamily="18" charset="0"/>
            </a:endParaRPr>
          </a:p>
          <a:p>
            <a:pPr marL="0" indent="0">
              <a:spcBef>
                <a:spcPts val="0"/>
              </a:spcBef>
              <a:buClr>
                <a:srgbClr val="C57A15"/>
              </a:buClr>
              <a:buNone/>
            </a:pPr>
            <a:r>
              <a:rPr lang="en-US" sz="2400" b="1" dirty="0"/>
              <a:t>Validating user input</a:t>
            </a:r>
          </a:p>
          <a:p>
            <a:r>
              <a:rPr lang="en-US" sz="2400" dirty="0"/>
              <a:t>You will need to check the input of the user to make sure it is valid for the current state:</a:t>
            </a:r>
          </a:p>
          <a:p>
            <a:pPr marL="974725" indent="-342900">
              <a:spcBef>
                <a:spcPts val="0"/>
              </a:spcBef>
              <a:buClr>
                <a:srgbClr val="C57A15"/>
              </a:buClr>
              <a:buFont typeface="Consolas" panose="020B0609020204030204" pitchFamily="49" charset="0"/>
              <a:buChar char="&gt;"/>
            </a:pPr>
            <a:endPar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latin typeface="Consolas" panose="020B0609020204030204" pitchFamily="49" charset="0"/>
                <a:ea typeface="Times New Roman" panose="02020603050405020304" pitchFamily="18" charset="0"/>
                <a:cs typeface="Times New Roman" panose="02020603050405020304" pitchFamily="18" charset="0"/>
              </a:rPr>
              <a:t>user_input</a:t>
            </a:r>
            <a:r>
              <a:rPr lang="en-US" sz="2000" dirty="0">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‘down’</a:t>
            </a:r>
            <a:r>
              <a:rPr lang="en-US" sz="20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000" dirty="0">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latin typeface="Consolas" panose="020B0609020204030204" pitchFamily="49" charset="0"/>
                <a:ea typeface="Times New Roman" panose="02020603050405020304" pitchFamily="18" charset="0"/>
                <a:cs typeface="Times New Roman" panose="02020603050405020304" pitchFamily="18" charset="0"/>
              </a:rPr>
              <a:t>current_room</a:t>
            </a:r>
            <a:r>
              <a:rPr lang="en-US" sz="2000" dirty="0">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latin typeface="Consolas" panose="020B0609020204030204" pitchFamily="49" charset="0"/>
                <a:ea typeface="Times New Roman" panose="02020603050405020304" pitchFamily="18" charset="0"/>
                <a:cs typeface="Times New Roman" panose="02020603050405020304" pitchFamily="18" charset="0"/>
              </a:rPr>
              <a:t>user_floor</a:t>
            </a:r>
            <a:r>
              <a:rPr lang="en-US" sz="2000" dirty="0">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latin typeface="Consolas" panose="020B0609020204030204" pitchFamily="49" charset="0"/>
                <a:ea typeface="Times New Roman" panose="02020603050405020304" pitchFamily="18" charset="0"/>
                <a:cs typeface="Times New Roman" panose="02020603050405020304" pitchFamily="18" charset="0"/>
              </a:rPr>
              <a:t>user_room</a:t>
            </a:r>
            <a:r>
              <a:rPr lang="en-US" sz="20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000" dirty="0">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latin typeface="Consolas" panose="020B0609020204030204" pitchFamily="49" charset="0"/>
                <a:ea typeface="Times New Roman" panose="02020603050405020304" pitchFamily="18" charset="0"/>
                <a:cs typeface="Times New Roman" panose="02020603050405020304" pitchFamily="18" charset="0"/>
              </a:rPr>
              <a:t>current_room</a:t>
            </a:r>
            <a:r>
              <a:rPr lang="en-US" sz="2000" dirty="0">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“stairs down”</a:t>
            </a:r>
            <a:r>
              <a:rPr lang="en-US" sz="20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000" dirty="0">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“Can’t go downstairs; there are not stairs.”</a:t>
            </a:r>
            <a:r>
              <a:rPr lang="en-US" sz="2000" dirty="0">
                <a:latin typeface="Consolas" panose="020B0609020204030204" pitchFamily="49" charset="0"/>
                <a:ea typeface="Times New Roman" panose="02020603050405020304" pitchFamily="18" charset="0"/>
                <a:cs typeface="Times New Roman" panose="02020603050405020304" pitchFamily="18" charset="0"/>
              </a:rPr>
              <a:t>)</a:t>
            </a:r>
          </a:p>
        </p:txBody>
      </p:sp>
    </p:spTree>
    <p:custDataLst>
      <p:tags r:id="rId1"/>
    </p:custDataLst>
    <p:extLst>
      <p:ext uri="{BB962C8B-B14F-4D97-AF65-F5344CB8AC3E}">
        <p14:creationId xmlns:p14="http://schemas.microsoft.com/office/powerpoint/2010/main" val="13029522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Extra Credit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type="body" sz="quarter" idx="10"/>
          </p:nvPr>
        </p:nvSpPr>
        <p:spPr/>
        <p:txBody>
          <a:bodyPr/>
          <a:lstStyle/>
          <a:p>
            <a:r>
              <a:rPr lang="en-US" sz="2400" dirty="0"/>
              <a:t>Add the command run, which allows a player to run past a monster instead of fighting. This should work 40% of the time.</a:t>
            </a:r>
          </a:p>
          <a:p>
            <a:r>
              <a:rPr lang="en-US" sz="2400" dirty="0">
                <a:latin typeface="Consolas" panose="020B0609020204030204" pitchFamily="49" charset="0"/>
                <a:ea typeface="Calibri" panose="020F0502020204030204" pitchFamily="34" charset="0"/>
                <a:cs typeface="Times New Roman" panose="02020603050405020304" pitchFamily="18" charset="0"/>
              </a:rPr>
              <a:t>Implement the board using nested lists</a:t>
            </a:r>
          </a:p>
        </p:txBody>
      </p:sp>
    </p:spTree>
    <p:custDataLst>
      <p:tags r:id="rId1"/>
    </p:custDataLst>
    <p:extLst>
      <p:ext uri="{BB962C8B-B14F-4D97-AF65-F5344CB8AC3E}">
        <p14:creationId xmlns:p14="http://schemas.microsoft.com/office/powerpoint/2010/main" val="281623838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9"/>
  <p:tag name="ARTICULATE_DESIGN_ID_MICROSOFT PHILANTHROPIES TEALS" val="nfWyCjiR"/>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AA86C2-CE1B-467C-81A9-587B9787F1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B0AB27-9DD5-401E-BFFF-D33A067CF91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728862E-47CE-4DC0-846A-E2BE85D22C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789</Words>
  <Application>Microsoft Office PowerPoint</Application>
  <PresentationFormat>Widescreen</PresentationFormat>
  <Paragraphs>77</Paragraphs>
  <Slides>9</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Consolas</vt:lpstr>
      <vt:lpstr>Segoe UI</vt:lpstr>
      <vt:lpstr>Segoe UI Semibold</vt:lpstr>
      <vt:lpstr>Wingdings</vt:lpstr>
      <vt:lpstr>Microsoft Philanthropies TEALS</vt:lpstr>
      <vt:lpstr>Black Template</vt:lpstr>
      <vt:lpstr>Lesson 2.07: Project 2 Text Monster</vt:lpstr>
      <vt:lpstr>Text Monster</vt:lpstr>
      <vt:lpstr>2.07 – Text Monster Overview</vt:lpstr>
      <vt:lpstr>2.07 – Text Monster Behavior</vt:lpstr>
      <vt:lpstr>2.07 – Text Monster Implementation Details 1</vt:lpstr>
      <vt:lpstr>2.07 – Text Monster Implementation Details 2</vt:lpstr>
      <vt:lpstr>2.07 Test Monster – Game Board</vt:lpstr>
      <vt:lpstr>2.07 Text Monster User position and validation input</vt:lpstr>
      <vt:lpstr>Extra Credit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2.07 Project 2 Text Monster</dc:title>
  <dc:creator/>
  <cp:lastModifiedBy/>
  <cp:revision>5</cp:revision>
  <dcterms:created xsi:type="dcterms:W3CDTF">2019-12-20T18:32:57Z</dcterms:created>
  <dcterms:modified xsi:type="dcterms:W3CDTF">2020-07-13T20:56:10Z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55FC9D2D-88A7-4921-8D6D-C15D0CA006CF</vt:lpwstr>
  </property>
  <property fmtid="{D5CDD505-2E9C-101B-9397-08002B2CF9AE}" pid="4" name="ArticulatePath">
    <vt:lpwstr>Intro Python 2.07 TEALS</vt:lpwstr>
  </property>
</Properties>
</file>