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7" r:id="rId5"/>
    <p:sldId id="262" r:id="rId6"/>
    <p:sldId id="263" r:id="rId7"/>
    <p:sldId id="264" r:id="rId8"/>
    <p:sldId id="268" r:id="rId9"/>
    <p:sldId id="265" r:id="rId10"/>
    <p:sldId id="269" r:id="rId11"/>
    <p:sldId id="270" r:id="rId12"/>
    <p:sldId id="271" r:id="rId13"/>
    <p:sldId id="272" r:id="rId14"/>
    <p:sldId id="266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Inondations</a:t>
            </a:r>
            <a:r>
              <a:rPr lang="en-US" sz="8000" dirty="0"/>
              <a:t> </a:t>
            </a:r>
            <a:r>
              <a:rPr lang="en-US" sz="8000" dirty="0" err="1"/>
              <a:t>en</a:t>
            </a:r>
            <a:r>
              <a:rPr lang="en-US" sz="8000" dirty="0"/>
              <a:t> </a:t>
            </a:r>
            <a:r>
              <a:rPr lang="en-US" sz="8000" dirty="0" err="1"/>
              <a:t>Californie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prédiction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montants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sinistres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K plus proches voisins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94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Arbre de régression</a:t>
            </a:r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20F4BA-FC91-16C0-9630-B6EB888C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</a:t>
            </a:r>
            <a:r>
              <a:rPr lang="en-US" dirty="0" err="1"/>
              <a:t>paramètre</a:t>
            </a:r>
            <a:r>
              <a:rPr lang="en-US" dirty="0"/>
              <a:t> de </a:t>
            </a:r>
            <a:r>
              <a:rPr lang="en-US" dirty="0" err="1"/>
              <a:t>complexité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optimisé</a:t>
            </a:r>
            <a:r>
              <a:rPr lang="en-US" dirty="0"/>
              <a:t> par validation </a:t>
            </a:r>
            <a:r>
              <a:rPr lang="en-US" dirty="0" err="1"/>
              <a:t>croisée</a:t>
            </a:r>
            <a:r>
              <a:rPr lang="en-US" dirty="0"/>
              <a:t> de type “leave group out cross validation” à 10 ensembles avec un ensemble de validation de 10%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d’entraînement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du </a:t>
            </a:r>
            <a:r>
              <a:rPr lang="en-US" dirty="0" err="1"/>
              <a:t>paramètre</a:t>
            </a:r>
            <a:r>
              <a:rPr lang="en-US" dirty="0"/>
              <a:t> cp </a:t>
            </a:r>
            <a:r>
              <a:rPr lang="en-US" dirty="0" err="1"/>
              <a:t>est</a:t>
            </a:r>
            <a:r>
              <a:rPr lang="en-US" dirty="0"/>
              <a:t> 0.0033459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L’arbre</a:t>
            </a:r>
            <a:r>
              <a:rPr lang="en-US" dirty="0"/>
              <a:t> </a:t>
            </a:r>
            <a:r>
              <a:rPr lang="en-US" dirty="0" err="1"/>
              <a:t>élagué</a:t>
            </a:r>
            <a:r>
              <a:rPr lang="en-US" dirty="0"/>
              <a:t> a 17 </a:t>
            </a:r>
            <a:r>
              <a:rPr lang="en-US" dirty="0" err="1"/>
              <a:t>noeuds</a:t>
            </a:r>
            <a:r>
              <a:rPr lang="en-US" dirty="0"/>
              <a:t> </a:t>
            </a:r>
            <a:r>
              <a:rPr lang="en-US" dirty="0" err="1"/>
              <a:t>terminaux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F215AED-8D54-924B-AB5F-39A83C5D7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73" y="2304287"/>
            <a:ext cx="5966202" cy="3564805"/>
          </a:xfrm>
          <a:noFill/>
        </p:spPr>
      </p:pic>
    </p:spTree>
    <p:extLst>
      <p:ext uri="{BB962C8B-B14F-4D97-AF65-F5344CB8AC3E}">
        <p14:creationId xmlns:p14="http://schemas.microsoft.com/office/powerpoint/2010/main" val="150743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Bagging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38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212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Gradient </a:t>
            </a:r>
            <a:r>
              <a:rPr lang="fr-CA" dirty="0" err="1"/>
              <a:t>Boosting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517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 la performance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des modèles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16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résultats pour le meilleur modèle: XXX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87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Interprétation des résultats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67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88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5721-D81E-CFF8-46DC-A932F2A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95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49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Problématique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945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de données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47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3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préparatoire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69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Prétraitement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840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Modèles prédictifs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99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 de base : GLM </a:t>
            </a:r>
            <a:r>
              <a:rPr lang="fr-CA" dirty="0" err="1"/>
              <a:t>Tweedie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89615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{B17D9BF4-8614-477C-97C2-B7779BCED2D7}tf56160789_win32</Template>
  <TotalTime>735</TotalTime>
  <Words>112</Words>
  <Application>Microsoft Office PowerPoint</Application>
  <PresentationFormat>Widescreen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Wingdings</vt:lpstr>
      <vt:lpstr>1_RetrospectVTI</vt:lpstr>
      <vt:lpstr>Inondations en Californie</vt:lpstr>
      <vt:lpstr>Plan de la présentation</vt:lpstr>
      <vt:lpstr>Problématique</vt:lpstr>
      <vt:lpstr>Jeu de données</vt:lpstr>
      <vt:lpstr>Description</vt:lpstr>
      <vt:lpstr>Analyse préparatoire</vt:lpstr>
      <vt:lpstr>Prétraitement</vt:lpstr>
      <vt:lpstr>Modèles prédictifs</vt:lpstr>
      <vt:lpstr>Modèle de base : GLM Tweedie</vt:lpstr>
      <vt:lpstr>K plus proches voisins</vt:lpstr>
      <vt:lpstr>Arbre de régression</vt:lpstr>
      <vt:lpstr>Bagging</vt:lpstr>
      <vt:lpstr>Forêt aléatoire</vt:lpstr>
      <vt:lpstr>Gradient Boosting</vt:lpstr>
      <vt:lpstr>Comparaison de la performance</vt:lpstr>
      <vt:lpstr>Comparaison des modèles</vt:lpstr>
      <vt:lpstr>Analyse des résultats pour le meilleur modèle: XXX</vt:lpstr>
      <vt:lpstr>Interprétation des résultats</vt:lpstr>
      <vt:lpstr>Conclusion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de données </dc:title>
  <dc:creator>Henri Lebel</dc:creator>
  <cp:lastModifiedBy>Henri Lebel</cp:lastModifiedBy>
  <cp:revision>3</cp:revision>
  <dcterms:created xsi:type="dcterms:W3CDTF">2023-04-15T14:53:42Z</dcterms:created>
  <dcterms:modified xsi:type="dcterms:W3CDTF">2023-04-16T03:08:54Z</dcterms:modified>
</cp:coreProperties>
</file>