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1" r:id="rId4"/>
    <p:sldId id="267" r:id="rId5"/>
    <p:sldId id="262" r:id="rId6"/>
    <p:sldId id="263" r:id="rId7"/>
    <p:sldId id="264" r:id="rId8"/>
    <p:sldId id="268" r:id="rId9"/>
    <p:sldId id="265" r:id="rId10"/>
    <p:sldId id="269" r:id="rId11"/>
    <p:sldId id="270" r:id="rId12"/>
    <p:sldId id="271" r:id="rId13"/>
    <p:sldId id="272" r:id="rId14"/>
    <p:sldId id="266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err="1"/>
              <a:t>Prédiction</a:t>
            </a:r>
            <a:r>
              <a:rPr lang="en-US" sz="8000" dirty="0"/>
              <a:t> de </a:t>
            </a:r>
            <a:r>
              <a:rPr lang="en-US" sz="8000" dirty="0" err="1"/>
              <a:t>données</a:t>
            </a:r>
            <a:r>
              <a:rPr lang="en-US" sz="80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Sinistres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inondation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K plus proches voisins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947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Arbre de régression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743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Bagging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038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Forêt aléatoire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212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Gradient </a:t>
            </a:r>
            <a:r>
              <a:rPr lang="fr-CA" dirty="0" err="1"/>
              <a:t>Boosting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5170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1D72-9FC3-B808-3CC4-B291E4C2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Comparaison de la performance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5634-2FEB-D3EA-B3E3-4BCB90867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69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Comparaison des modèles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5165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Analyse des résultats pour le meilleur modèle: XXX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9872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Interprétation des résultats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4673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1D72-9FC3-B808-3CC4-B291E4C2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5634-2FEB-D3EA-B3E3-4BCB90867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88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5721-D81E-CFF8-46DC-A932F2A2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la présentation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4953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Bibliographie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749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Problématique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945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1D72-9FC3-B808-3CC4-B291E4C2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Jeu de données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5634-2FEB-D3EA-B3E3-4BCB90867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47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Description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43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Analyse préparatoire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569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Prétraitement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840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1D72-9FC3-B808-3CC4-B291E4C2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Modèles prédictifs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5634-2FEB-D3EA-B3E3-4BCB90867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199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Modèle de base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896152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{B17D9BF4-8614-477C-97C2-B7779BCED2D7}tf56160789_win32</Template>
  <TotalTime>135</TotalTime>
  <Words>56</Words>
  <Application>Microsoft Office PowerPoint</Application>
  <PresentationFormat>Widescreen</PresentationFormat>
  <Paragraphs>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Bookman Old Style</vt:lpstr>
      <vt:lpstr>Calibri</vt:lpstr>
      <vt:lpstr>Franklin Gothic Book</vt:lpstr>
      <vt:lpstr>1_RetrospectVTI</vt:lpstr>
      <vt:lpstr>Prédiction de données </vt:lpstr>
      <vt:lpstr>Plan de la présentation</vt:lpstr>
      <vt:lpstr>Problématique</vt:lpstr>
      <vt:lpstr>Jeu de données</vt:lpstr>
      <vt:lpstr>Description</vt:lpstr>
      <vt:lpstr>Analyse préparatoire</vt:lpstr>
      <vt:lpstr>Prétraitement</vt:lpstr>
      <vt:lpstr>Modèles prédictifs</vt:lpstr>
      <vt:lpstr>Modèle de base</vt:lpstr>
      <vt:lpstr>K plus proches voisins</vt:lpstr>
      <vt:lpstr>Arbre de régression</vt:lpstr>
      <vt:lpstr>Bagging</vt:lpstr>
      <vt:lpstr>Forêt aléatoire</vt:lpstr>
      <vt:lpstr>Gradient Boosting</vt:lpstr>
      <vt:lpstr>Comparaison de la performance</vt:lpstr>
      <vt:lpstr>Comparaison des modèles</vt:lpstr>
      <vt:lpstr>Analyse des résultats pour le meilleur modèle: XXX</vt:lpstr>
      <vt:lpstr>Interprétation des résultats</vt:lpstr>
      <vt:lpstr>Conclusion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Prédiction de données </dc:title>
  <dc:creator>Henri Lebel</dc:creator>
  <cp:lastModifiedBy>Henri Lebel</cp:lastModifiedBy>
  <cp:revision>2</cp:revision>
  <dcterms:created xsi:type="dcterms:W3CDTF">2023-04-15T14:53:42Z</dcterms:created>
  <dcterms:modified xsi:type="dcterms:W3CDTF">2023-04-15T17:09:10Z</dcterms:modified>
</cp:coreProperties>
</file>