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Prédiction</a:t>
            </a:r>
            <a:r>
              <a:rPr lang="en-US" sz="8000" dirty="0"/>
              <a:t> de </a:t>
            </a:r>
            <a:r>
              <a:rPr lang="en-US" sz="8000" dirty="0" err="1"/>
              <a:t>données</a:t>
            </a:r>
            <a:r>
              <a:rPr lang="en-US" sz="8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Sinistres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inondation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721-D81E-CFF8-46DC-A932F2A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95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8293DA-D30F-EBEE-FB56-6DC9BD4FC3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8429B3-E0C7-1E4F-FECF-81940CC4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E93BB-0D0A-229F-99C0-47F8E151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84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{B17D9BF4-8614-477C-97C2-B7779BCED2D7}tf56160789_win32</Template>
  <TotalTime>91</TotalTime>
  <Words>35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Prédiction de données </vt:lpstr>
      <vt:lpstr>Plan de la présentation</vt:lpstr>
      <vt:lpstr>Your best quote that reflects your approach… “It’s one small step for man, one giant leap for mankind.”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données </dc:title>
  <dc:creator>Henri Lebel</dc:creator>
  <cp:lastModifiedBy>Henri Lebel</cp:lastModifiedBy>
  <cp:revision>1</cp:revision>
  <dcterms:created xsi:type="dcterms:W3CDTF">2023-04-15T14:53:42Z</dcterms:created>
  <dcterms:modified xsi:type="dcterms:W3CDTF">2023-04-15T16:25:31Z</dcterms:modified>
</cp:coreProperties>
</file>