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9" r:id="rId14"/>
    <p:sldId id="280" r:id="rId15"/>
    <p:sldId id="281" r:id="rId16"/>
    <p:sldId id="272" r:id="rId17"/>
    <p:sldId id="266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Inondations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Californie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prédiction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montants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229E06-B02E-7EE2-4DE0-B8DB8EC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L’hyperparamètre</a:t>
            </a:r>
            <a:r>
              <a:rPr lang="en-US" dirty="0"/>
              <a:t> k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la </a:t>
            </a: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l’EQM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de K </a:t>
            </a:r>
            <a:r>
              <a:rPr lang="en-US" dirty="0" err="1"/>
              <a:t>est</a:t>
            </a:r>
            <a:r>
              <a:rPr lang="en-US" dirty="0"/>
              <a:t> 15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B9272C-BDE5-B03C-B819-8ED17EAD2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52" y="2316480"/>
            <a:ext cx="5601252" cy="3220720"/>
          </a:xfrm>
          <a:noFill/>
        </p:spPr>
      </p:pic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20F4BA-FC91-16C0-9630-B6EB888C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</a:t>
            </a:r>
            <a:r>
              <a:rPr lang="en-US" dirty="0" err="1"/>
              <a:t>paramètre</a:t>
            </a:r>
            <a:r>
              <a:rPr lang="en-US" dirty="0"/>
              <a:t> de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validation </a:t>
            </a:r>
            <a:r>
              <a:rPr lang="en-US" dirty="0" err="1"/>
              <a:t>croisée</a:t>
            </a:r>
            <a:r>
              <a:rPr lang="en-US" dirty="0"/>
              <a:t> de type “leave group out cross validation” à 10 ensembles avec un ensemble de validation de 10%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du </a:t>
            </a:r>
            <a:r>
              <a:rPr lang="en-US" dirty="0" err="1"/>
              <a:t>paramètre</a:t>
            </a:r>
            <a:r>
              <a:rPr lang="en-US" dirty="0"/>
              <a:t> cp </a:t>
            </a:r>
            <a:r>
              <a:rPr lang="en-US" dirty="0" err="1"/>
              <a:t>est</a:t>
            </a:r>
            <a:r>
              <a:rPr lang="en-US" dirty="0"/>
              <a:t> 0.0033459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élagué</a:t>
            </a:r>
            <a:r>
              <a:rPr lang="en-US" dirty="0"/>
              <a:t> a 17 </a:t>
            </a:r>
            <a:r>
              <a:rPr lang="en-US" dirty="0" err="1"/>
              <a:t>noeuds</a:t>
            </a:r>
            <a:r>
              <a:rPr lang="en-US" dirty="0"/>
              <a:t> </a:t>
            </a:r>
            <a:r>
              <a:rPr lang="en-US" dirty="0" err="1"/>
              <a:t>terminaux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215AED-8D54-924B-AB5F-39A83C5D7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73" y="2304287"/>
            <a:ext cx="5966202" cy="3564805"/>
          </a:xfrm>
          <a:noFill/>
        </p:spPr>
      </p:pic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A" dirty="0"/>
              <a:t>Il y a deux hyperparamètres à optimiser dans le cas du bagging: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(B)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</a:t>
            </a:r>
            <a:r>
              <a:rPr lang="en-US" dirty="0" err="1"/>
              <a:t>semble</a:t>
            </a:r>
            <a:r>
              <a:rPr lang="en-US" dirty="0"/>
              <a:t> se </a:t>
            </a:r>
            <a:r>
              <a:rPr lang="en-US" dirty="0" err="1"/>
              <a:t>stabiliser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200 </a:t>
            </a:r>
            <a:r>
              <a:rPr lang="en-US" dirty="0" err="1"/>
              <a:t>arbres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DD09B35-93C1-8117-29EA-882EAF044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91" y="2245360"/>
            <a:ext cx="5868395" cy="3623733"/>
          </a:xfrm>
          <a:noFill/>
        </p:spPr>
      </p:pic>
    </p:spTree>
    <p:extLst>
      <p:ext uri="{BB962C8B-B14F-4D97-AF65-F5344CB8AC3E}">
        <p14:creationId xmlns:p14="http://schemas.microsoft.com/office/powerpoint/2010/main" val="32904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82DDABB-FD38-FBDE-3C56-22EF89005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41" y="2267388"/>
            <a:ext cx="6004718" cy="3708521"/>
          </a:xfrm>
        </p:spPr>
      </p:pic>
    </p:spTree>
    <p:extLst>
      <p:ext uri="{BB962C8B-B14F-4D97-AF65-F5344CB8AC3E}">
        <p14:creationId xmlns:p14="http://schemas.microsoft.com/office/powerpoint/2010/main" val="270235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minimal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observé</a:t>
            </a:r>
            <a:r>
              <a:rPr lang="en-US" dirty="0"/>
              <a:t> </a:t>
            </a:r>
            <a:r>
              <a:rPr lang="fr-CA" dirty="0"/>
              <a:t>à 97 observations minimales par nœud terminal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753489D-8866-2AED-49CD-73B717A02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562518"/>
            <a:ext cx="4638675" cy="2864851"/>
          </a:xfrm>
        </p:spPr>
      </p:pic>
    </p:spTree>
    <p:extLst>
      <p:ext uri="{BB962C8B-B14F-4D97-AF65-F5344CB8AC3E}">
        <p14:creationId xmlns:p14="http://schemas.microsoft.com/office/powerpoint/2010/main" val="21278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1005840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m : Nombre de variables disponibles pour la séparation de chaque arbre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A66B-DE45-D6C2-4FD5-DDFE4D52F15C}"/>
              </a:ext>
            </a:extLst>
          </p:cNvPr>
          <p:cNvSpPr txBox="1"/>
          <p:nvPr/>
        </p:nvSpPr>
        <p:spPr>
          <a:xfrm>
            <a:off x="1097280" y="2002536"/>
            <a:ext cx="9939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CA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2400" dirty="0"/>
              <a:t>P</a:t>
            </a:r>
            <a:r>
              <a:rPr lang="en-CA" sz="2400" dirty="0" err="1"/>
              <a:t>roblématique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Jeu de </a:t>
            </a:r>
            <a:r>
              <a:rPr lang="en-CA" sz="2400" dirty="0" err="1"/>
              <a:t>données</a:t>
            </a:r>
            <a:endParaRPr lang="en-CA" sz="2400" dirty="0"/>
          </a:p>
          <a:p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Modèles</a:t>
            </a:r>
            <a:r>
              <a:rPr lang="en-CA" sz="2400" dirty="0"/>
              <a:t> </a:t>
            </a:r>
            <a:r>
              <a:rPr lang="en-CA" sz="2400" dirty="0" err="1"/>
              <a:t>Prédictifs</a:t>
            </a: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 err="1"/>
              <a:t>Comparaison</a:t>
            </a:r>
            <a:r>
              <a:rPr lang="en-CA" sz="2400" dirty="0"/>
              <a:t> de la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meilleur modèle: XXX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s and homes are engulfed by floodwaters in Pajaro, California, on Saturday.">
            <a:extLst>
              <a:ext uri="{FF2B5EF4-FFF2-40B4-BE49-F238E27FC236}">
                <a16:creationId xmlns:a16="http://schemas.microsoft.com/office/drawing/2014/main" id="{25FCBAE7-3651-225A-C8E2-49EC502F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28785"/>
          <a:stretch/>
        </p:blipFill>
        <p:spPr bwMode="auto">
          <a:xfrm>
            <a:off x="15" y="10"/>
            <a:ext cx="12191985" cy="45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 : GLM </a:t>
            </a:r>
            <a:r>
              <a:rPr lang="fr-CA" dirty="0" err="1"/>
              <a:t>Tweedie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795</TotalTime>
  <Words>249</Words>
  <Application>Microsoft Office PowerPoint</Application>
  <PresentationFormat>Widescreen</PresentationFormat>
  <Paragraphs>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Franklin Gothic Book</vt:lpstr>
      <vt:lpstr>Wingdings</vt:lpstr>
      <vt:lpstr>1_RetrospectVTI</vt:lpstr>
      <vt:lpstr>Inondations en Californie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 : GLM Tweedie</vt:lpstr>
      <vt:lpstr>K plus proches voisins</vt:lpstr>
      <vt:lpstr>Arbre de régression</vt:lpstr>
      <vt:lpstr>Bagging</vt:lpstr>
      <vt:lpstr>Bagging (B)</vt:lpstr>
      <vt:lpstr>Bagging (n)</vt:lpstr>
      <vt:lpstr>Bagging (n)</vt:lpstr>
      <vt:lpstr>Forêt aléatoire</vt:lpstr>
      <vt:lpstr>Gradient Boosting</vt:lpstr>
      <vt:lpstr>Comparaison de la performance</vt:lpstr>
      <vt:lpstr>Comparaison des modèles</vt:lpstr>
      <vt:lpstr>Analyse des résultats pour le meilleur modèle: XXX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Henri Lebel</cp:lastModifiedBy>
  <cp:revision>8</cp:revision>
  <dcterms:created xsi:type="dcterms:W3CDTF">2023-04-15T14:53:42Z</dcterms:created>
  <dcterms:modified xsi:type="dcterms:W3CDTF">2023-04-16T15:23:15Z</dcterms:modified>
</cp:coreProperties>
</file>