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80CE6-8BB8-4820-B2E9-68AF88479D3E}" v="71" dt="2021-07-28T20:47:28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lun Sun" userId="f1aadb40-2066-4f23-9948-35243db3e15d" providerId="ADAL" clId="{26D80CE6-8BB8-4820-B2E9-68AF88479D3E}"/>
    <pc:docChg chg="undo custSel mod addSld delSld modSld sldOrd">
      <pc:chgData name="Shulun Sun" userId="f1aadb40-2066-4f23-9948-35243db3e15d" providerId="ADAL" clId="{26D80CE6-8BB8-4820-B2E9-68AF88479D3E}" dt="2021-07-28T20:47:32.874" v="1404" actId="1076"/>
      <pc:docMkLst>
        <pc:docMk/>
      </pc:docMkLst>
      <pc:sldChg chg="addSp delSp modSp new mod setBg delDesignElem">
        <pc:chgData name="Shulun Sun" userId="f1aadb40-2066-4f23-9948-35243db3e15d" providerId="ADAL" clId="{26D80CE6-8BB8-4820-B2E9-68AF88479D3E}" dt="2021-07-28T20:47:32.874" v="1404" actId="1076"/>
        <pc:sldMkLst>
          <pc:docMk/>
          <pc:sldMk cId="1922569464" sldId="256"/>
        </pc:sldMkLst>
        <pc:spChg chg="mod">
          <ac:chgData name="Shulun Sun" userId="f1aadb40-2066-4f23-9948-35243db3e15d" providerId="ADAL" clId="{26D80CE6-8BB8-4820-B2E9-68AF88479D3E}" dt="2021-07-28T20:33:50.255" v="1292" actId="1076"/>
          <ac:spMkLst>
            <pc:docMk/>
            <pc:sldMk cId="1922569464" sldId="256"/>
            <ac:spMk id="2" creationId="{E6D3B529-FFAB-4FAF-A660-187FDFD09B2C}"/>
          </ac:spMkLst>
        </pc:spChg>
        <pc:spChg chg="add mod">
          <ac:chgData name="Shulun Sun" userId="f1aadb40-2066-4f23-9948-35243db3e15d" providerId="ADAL" clId="{26D80CE6-8BB8-4820-B2E9-68AF88479D3E}" dt="2021-07-28T20:35:41.414" v="1337" actId="1076"/>
          <ac:spMkLst>
            <pc:docMk/>
            <pc:sldMk cId="1922569464" sldId="256"/>
            <ac:spMk id="3" creationId="{D44D33E7-63D9-44F0-8FCF-8FA983523C8B}"/>
          </ac:spMkLst>
        </pc:spChg>
        <pc:spChg chg="del mod">
          <ac:chgData name="Shulun Sun" userId="f1aadb40-2066-4f23-9948-35243db3e15d" providerId="ADAL" clId="{26D80CE6-8BB8-4820-B2E9-68AF88479D3E}" dt="2021-07-28T20:24:32.345" v="983" actId="478"/>
          <ac:spMkLst>
            <pc:docMk/>
            <pc:sldMk cId="1922569464" sldId="256"/>
            <ac:spMk id="3" creationId="{FCB04DB7-A09A-4502-BF03-F93E82A559E6}"/>
          </ac:spMkLst>
        </pc:spChg>
        <pc:spChg chg="add mod">
          <ac:chgData name="Shulun Sun" userId="f1aadb40-2066-4f23-9948-35243db3e15d" providerId="ADAL" clId="{26D80CE6-8BB8-4820-B2E9-68AF88479D3E}" dt="2021-07-28T20:47:32.874" v="1404" actId="1076"/>
          <ac:spMkLst>
            <pc:docMk/>
            <pc:sldMk cId="1922569464" sldId="256"/>
            <ac:spMk id="4" creationId="{FB4B29FD-9704-40AC-B348-8BAACD17B626}"/>
          </ac:spMkLst>
        </pc:spChg>
        <pc:spChg chg="add mod">
          <ac:chgData name="Shulun Sun" userId="f1aadb40-2066-4f23-9948-35243db3e15d" providerId="ADAL" clId="{26D80CE6-8BB8-4820-B2E9-68AF88479D3E}" dt="2021-07-28T20:33:52.704" v="1293" actId="767"/>
          <ac:spMkLst>
            <pc:docMk/>
            <pc:sldMk cId="1922569464" sldId="256"/>
            <ac:spMk id="6" creationId="{8418FABC-BFC1-4F90-B96D-53B37EA48292}"/>
          </ac:spMkLst>
        </pc:spChg>
        <pc:spChg chg="add del">
          <ac:chgData name="Shulun Sun" userId="f1aadb40-2066-4f23-9948-35243db3e15d" providerId="ADAL" clId="{26D80CE6-8BB8-4820-B2E9-68AF88479D3E}" dt="2021-07-28T20:12:48.726" v="574" actId="26606"/>
          <ac:spMkLst>
            <pc:docMk/>
            <pc:sldMk cId="1922569464" sldId="256"/>
            <ac:spMk id="7" creationId="{E45B1D5C-0827-4AF0-8186-11FC5A8B8B92}"/>
          </ac:spMkLst>
        </pc:spChg>
        <pc:spChg chg="add del">
          <ac:chgData name="Shulun Sun" userId="f1aadb40-2066-4f23-9948-35243db3e15d" providerId="ADAL" clId="{26D80CE6-8BB8-4820-B2E9-68AF88479D3E}" dt="2021-07-28T20:12:48.726" v="574" actId="26606"/>
          <ac:spMkLst>
            <pc:docMk/>
            <pc:sldMk cId="1922569464" sldId="256"/>
            <ac:spMk id="8" creationId="{99413ED5-9ED4-4772-BCE4-2BCAE6B12E35}"/>
          </ac:spMkLst>
        </pc:spChg>
        <pc:spChg chg="add del">
          <ac:chgData name="Shulun Sun" userId="f1aadb40-2066-4f23-9948-35243db3e15d" providerId="ADAL" clId="{26D80CE6-8BB8-4820-B2E9-68AF88479D3E}" dt="2021-07-28T20:12:46.921" v="570" actId="26606"/>
          <ac:spMkLst>
            <pc:docMk/>
            <pc:sldMk cId="1922569464" sldId="256"/>
            <ac:spMk id="10" creationId="{87CC2527-562A-4F69-B487-4371E5B243E7}"/>
          </ac:spMkLst>
        </pc:spChg>
        <pc:spChg chg="add del">
          <ac:chgData name="Shulun Sun" userId="f1aadb40-2066-4f23-9948-35243db3e15d" providerId="ADAL" clId="{26D80CE6-8BB8-4820-B2E9-68AF88479D3E}" dt="2021-07-28T20:12:48.726" v="574" actId="26606"/>
          <ac:spMkLst>
            <pc:docMk/>
            <pc:sldMk cId="1922569464" sldId="256"/>
            <ac:spMk id="14" creationId="{04357C93-F0CB-4A1C-8F77-4E9063789819}"/>
          </ac:spMkLst>
        </pc:spChg>
        <pc:spChg chg="add del">
          <ac:chgData name="Shulun Sun" userId="f1aadb40-2066-4f23-9948-35243db3e15d" providerId="ADAL" clId="{26D80CE6-8BB8-4820-B2E9-68AF88479D3E}" dt="2021-07-28T20:12:48.726" v="574" actId="26606"/>
          <ac:spMkLst>
            <pc:docMk/>
            <pc:sldMk cId="1922569464" sldId="256"/>
            <ac:spMk id="16" creationId="{90F533E9-6690-41A8-A372-4C6C622D028D}"/>
          </ac:spMkLst>
        </pc:spChg>
        <pc:spChg chg="add del">
          <ac:chgData name="Shulun Sun" userId="f1aadb40-2066-4f23-9948-35243db3e15d" providerId="ADAL" clId="{26D80CE6-8BB8-4820-B2E9-68AF88479D3E}" dt="2021-07-28T20:12:50.966" v="576" actId="26606"/>
          <ac:spMkLst>
            <pc:docMk/>
            <pc:sldMk cId="1922569464" sldId="256"/>
            <ac:spMk id="18" creationId="{3C54F4CE-85F0-46ED-80DA-9518C9251AD1}"/>
          </ac:spMkLst>
        </pc:spChg>
        <pc:spChg chg="add del">
          <ac:chgData name="Shulun Sun" userId="f1aadb40-2066-4f23-9948-35243db3e15d" providerId="ADAL" clId="{26D80CE6-8BB8-4820-B2E9-68AF88479D3E}" dt="2021-07-28T20:12:50.966" v="576" actId="26606"/>
          <ac:spMkLst>
            <pc:docMk/>
            <pc:sldMk cId="1922569464" sldId="256"/>
            <ac:spMk id="19" creationId="{DADD1FCA-8ACB-4958-81DD-4CDD6D3E1921}"/>
          </ac:spMkLst>
        </pc:spChg>
        <pc:spChg chg="add del">
          <ac:chgData name="Shulun Sun" userId="f1aadb40-2066-4f23-9948-35243db3e15d" providerId="ADAL" clId="{26D80CE6-8BB8-4820-B2E9-68AF88479D3E}" dt="2021-07-28T20:12:53.231" v="578" actId="26606"/>
          <ac:spMkLst>
            <pc:docMk/>
            <pc:sldMk cId="1922569464" sldId="256"/>
            <ac:spMk id="25" creationId="{23D09407-53BC-485E-B4CE-BC5E4FC4B25B}"/>
          </ac:spMkLst>
        </pc:spChg>
        <pc:spChg chg="add del">
          <ac:chgData name="Shulun Sun" userId="f1aadb40-2066-4f23-9948-35243db3e15d" providerId="ADAL" clId="{26D80CE6-8BB8-4820-B2E9-68AF88479D3E}" dt="2021-07-28T20:12:53.231" v="578" actId="26606"/>
          <ac:spMkLst>
            <pc:docMk/>
            <pc:sldMk cId="1922569464" sldId="256"/>
            <ac:spMk id="26" creationId="{921DB988-49FC-4608-B0A2-E2F3A4019041}"/>
          </ac:spMkLst>
        </pc:spChg>
        <pc:spChg chg="add del">
          <ac:chgData name="Shulun Sun" userId="f1aadb40-2066-4f23-9948-35243db3e15d" providerId="ADAL" clId="{26D80CE6-8BB8-4820-B2E9-68AF88479D3E}" dt="2021-07-28T20:12:54.366" v="580" actId="26606"/>
          <ac:spMkLst>
            <pc:docMk/>
            <pc:sldMk cId="1922569464" sldId="256"/>
            <ac:spMk id="30" creationId="{301491B5-56C7-43DC-A3D9-861EECCA056A}"/>
          </ac:spMkLst>
        </pc:spChg>
        <pc:spChg chg="add del">
          <ac:chgData name="Shulun Sun" userId="f1aadb40-2066-4f23-9948-35243db3e15d" providerId="ADAL" clId="{26D80CE6-8BB8-4820-B2E9-68AF88479D3E}" dt="2021-07-28T20:12:54.366" v="580" actId="26606"/>
          <ac:spMkLst>
            <pc:docMk/>
            <pc:sldMk cId="1922569464" sldId="256"/>
            <ac:spMk id="31" creationId="{07322A9E-F1EC-405E-8971-BA906EFFCCB8}"/>
          </ac:spMkLst>
        </pc:spChg>
        <pc:spChg chg="add del">
          <ac:chgData name="Shulun Sun" userId="f1aadb40-2066-4f23-9948-35243db3e15d" providerId="ADAL" clId="{26D80CE6-8BB8-4820-B2E9-68AF88479D3E}" dt="2021-07-28T20:12:54.366" v="580" actId="26606"/>
          <ac:spMkLst>
            <pc:docMk/>
            <pc:sldMk cId="1922569464" sldId="256"/>
            <ac:spMk id="32" creationId="{237E2353-22DF-46E0-A200-FB30F8F394E2}"/>
          </ac:spMkLst>
        </pc:spChg>
        <pc:spChg chg="add del">
          <ac:chgData name="Shulun Sun" userId="f1aadb40-2066-4f23-9948-35243db3e15d" providerId="ADAL" clId="{26D80CE6-8BB8-4820-B2E9-68AF88479D3E}" dt="2021-07-28T20:12:54.366" v="580" actId="26606"/>
          <ac:spMkLst>
            <pc:docMk/>
            <pc:sldMk cId="1922569464" sldId="256"/>
            <ac:spMk id="33" creationId="{A5704422-1118-4FD1-95AD-29A064EB80D9}"/>
          </ac:spMkLst>
        </pc:spChg>
        <pc:spChg chg="add del">
          <ac:chgData name="Shulun Sun" userId="f1aadb40-2066-4f23-9948-35243db3e15d" providerId="ADAL" clId="{26D80CE6-8BB8-4820-B2E9-68AF88479D3E}" dt="2021-07-28T20:12:54.366" v="580" actId="26606"/>
          <ac:spMkLst>
            <pc:docMk/>
            <pc:sldMk cId="1922569464" sldId="256"/>
            <ac:spMk id="34" creationId="{DD6138DB-057B-45F7-A5F4-E7BFDA20D02C}"/>
          </ac:spMkLst>
        </pc:spChg>
        <pc:spChg chg="add del">
          <ac:chgData name="Shulun Sun" userId="f1aadb40-2066-4f23-9948-35243db3e15d" providerId="ADAL" clId="{26D80CE6-8BB8-4820-B2E9-68AF88479D3E}" dt="2021-07-28T20:12:54.366" v="580" actId="26606"/>
          <ac:spMkLst>
            <pc:docMk/>
            <pc:sldMk cId="1922569464" sldId="256"/>
            <ac:spMk id="35" creationId="{A88B2AAA-B805-498E-A9E6-98B885855498}"/>
          </ac:spMkLst>
        </pc:spChg>
        <pc:spChg chg="add del">
          <ac:chgData name="Shulun Sun" userId="f1aadb40-2066-4f23-9948-35243db3e15d" providerId="ADAL" clId="{26D80CE6-8BB8-4820-B2E9-68AF88479D3E}" dt="2021-07-28T20:12:54.366" v="580" actId="26606"/>
          <ac:spMkLst>
            <pc:docMk/>
            <pc:sldMk cId="1922569464" sldId="256"/>
            <ac:spMk id="36" creationId="{79A54AB1-B64F-4843-BFAB-81CB74E66B65}"/>
          </ac:spMkLst>
        </pc:spChg>
        <pc:spChg chg="add del">
          <ac:chgData name="Shulun Sun" userId="f1aadb40-2066-4f23-9948-35243db3e15d" providerId="ADAL" clId="{26D80CE6-8BB8-4820-B2E9-68AF88479D3E}" dt="2021-07-28T20:12:54.366" v="580" actId="26606"/>
          <ac:spMkLst>
            <pc:docMk/>
            <pc:sldMk cId="1922569464" sldId="256"/>
            <ac:spMk id="37" creationId="{9B8051E0-19D7-43E1-BFD9-E6DBFEB3A3F1}"/>
          </ac:spMkLst>
        </pc:spChg>
        <pc:spChg chg="add del">
          <ac:chgData name="Shulun Sun" userId="f1aadb40-2066-4f23-9948-35243db3e15d" providerId="ADAL" clId="{26D80CE6-8BB8-4820-B2E9-68AF88479D3E}" dt="2021-07-28T20:12:54.366" v="580" actId="26606"/>
          <ac:spMkLst>
            <pc:docMk/>
            <pc:sldMk cId="1922569464" sldId="256"/>
            <ac:spMk id="38" creationId="{4EDB2B02-86A2-46F5-A4BE-B7D9B10411D6}"/>
          </ac:spMkLst>
        </pc:spChg>
        <pc:spChg chg="add del">
          <ac:chgData name="Shulun Sun" userId="f1aadb40-2066-4f23-9948-35243db3e15d" providerId="ADAL" clId="{26D80CE6-8BB8-4820-B2E9-68AF88479D3E}" dt="2021-07-28T20:12:54.366" v="580" actId="26606"/>
          <ac:spMkLst>
            <pc:docMk/>
            <pc:sldMk cId="1922569464" sldId="256"/>
            <ac:spMk id="39" creationId="{43954639-FB5D-41F4-9560-6F6DFE778425}"/>
          </ac:spMkLst>
        </pc:spChg>
        <pc:spChg chg="add del">
          <ac:chgData name="Shulun Sun" userId="f1aadb40-2066-4f23-9948-35243db3e15d" providerId="ADAL" clId="{26D80CE6-8BB8-4820-B2E9-68AF88479D3E}" dt="2021-07-28T20:12:54.366" v="580" actId="26606"/>
          <ac:spMkLst>
            <pc:docMk/>
            <pc:sldMk cId="1922569464" sldId="256"/>
            <ac:spMk id="40" creationId="{E898931C-0323-41FA-A036-20F818B1FF81}"/>
          </ac:spMkLst>
        </pc:spChg>
        <pc:spChg chg="add del">
          <ac:chgData name="Shulun Sun" userId="f1aadb40-2066-4f23-9948-35243db3e15d" providerId="ADAL" clId="{26D80CE6-8BB8-4820-B2E9-68AF88479D3E}" dt="2021-07-28T20:12:54.366" v="580" actId="26606"/>
          <ac:spMkLst>
            <pc:docMk/>
            <pc:sldMk cId="1922569464" sldId="256"/>
            <ac:spMk id="41" creationId="{89AFE9DD-0792-4B98-B4EB-97ACA17E6AA8}"/>
          </ac:spMkLst>
        </pc:spChg>
        <pc:spChg chg="add del">
          <ac:chgData name="Shulun Sun" userId="f1aadb40-2066-4f23-9948-35243db3e15d" providerId="ADAL" clId="{26D80CE6-8BB8-4820-B2E9-68AF88479D3E}" dt="2021-07-28T20:12:54.366" v="580" actId="26606"/>
          <ac:spMkLst>
            <pc:docMk/>
            <pc:sldMk cId="1922569464" sldId="256"/>
            <ac:spMk id="42" creationId="{3981F5C4-9AE1-404E-AF44-A4E6DB374F9D}"/>
          </ac:spMkLst>
        </pc:spChg>
        <pc:spChg chg="add del">
          <ac:chgData name="Shulun Sun" userId="f1aadb40-2066-4f23-9948-35243db3e15d" providerId="ADAL" clId="{26D80CE6-8BB8-4820-B2E9-68AF88479D3E}" dt="2021-07-28T20:12:54.366" v="580" actId="26606"/>
          <ac:spMkLst>
            <pc:docMk/>
            <pc:sldMk cId="1922569464" sldId="256"/>
            <ac:spMk id="43" creationId="{763C1781-8726-4FAC-8C45-FF40376BE409}"/>
          </ac:spMkLst>
        </pc:spChg>
        <pc:spChg chg="add del">
          <ac:chgData name="Shulun Sun" userId="f1aadb40-2066-4f23-9948-35243db3e15d" providerId="ADAL" clId="{26D80CE6-8BB8-4820-B2E9-68AF88479D3E}" dt="2021-07-28T20:24:44.265" v="989"/>
          <ac:spMkLst>
            <pc:docMk/>
            <pc:sldMk cId="1922569464" sldId="256"/>
            <ac:spMk id="45" creationId="{23D09407-53BC-485E-B4CE-BC5E4FC4B25B}"/>
          </ac:spMkLst>
        </pc:spChg>
        <pc:spChg chg="add del">
          <ac:chgData name="Shulun Sun" userId="f1aadb40-2066-4f23-9948-35243db3e15d" providerId="ADAL" clId="{26D80CE6-8BB8-4820-B2E9-68AF88479D3E}" dt="2021-07-28T20:24:44.265" v="989"/>
          <ac:spMkLst>
            <pc:docMk/>
            <pc:sldMk cId="1922569464" sldId="256"/>
            <ac:spMk id="46" creationId="{921DB988-49FC-4608-B0A2-E2F3A4019041}"/>
          </ac:spMkLst>
        </pc:spChg>
        <pc:grpChg chg="add del">
          <ac:chgData name="Shulun Sun" userId="f1aadb40-2066-4f23-9948-35243db3e15d" providerId="ADAL" clId="{26D80CE6-8BB8-4820-B2E9-68AF88479D3E}" dt="2021-07-28T20:12:53.231" v="578" actId="26606"/>
          <ac:grpSpMkLst>
            <pc:docMk/>
            <pc:sldMk cId="1922569464" sldId="256"/>
            <ac:grpSpMk id="20" creationId="{383C2651-AE0C-4AE4-8725-E2F9414FE219}"/>
          </ac:grpSpMkLst>
        </pc:grpChg>
        <pc:grpChg chg="add del">
          <ac:chgData name="Shulun Sun" userId="f1aadb40-2066-4f23-9948-35243db3e15d" providerId="ADAL" clId="{26D80CE6-8BB8-4820-B2E9-68AF88479D3E}" dt="2021-07-28T20:12:53.231" v="578" actId="26606"/>
          <ac:grpSpMkLst>
            <pc:docMk/>
            <pc:sldMk cId="1922569464" sldId="256"/>
            <ac:grpSpMk id="27" creationId="{E9B930FD-8671-4C4C-ADCF-73AC1D0CD417}"/>
          </ac:grpSpMkLst>
        </pc:grpChg>
        <pc:grpChg chg="add del">
          <ac:chgData name="Shulun Sun" userId="f1aadb40-2066-4f23-9948-35243db3e15d" providerId="ADAL" clId="{26D80CE6-8BB8-4820-B2E9-68AF88479D3E}" dt="2021-07-28T20:24:44.265" v="989"/>
          <ac:grpSpMkLst>
            <pc:docMk/>
            <pc:sldMk cId="1922569464" sldId="256"/>
            <ac:grpSpMk id="47" creationId="{E9B930FD-8671-4C4C-ADCF-73AC1D0CD417}"/>
          </ac:grpSpMkLst>
        </pc:grpChg>
        <pc:grpChg chg="add del">
          <ac:chgData name="Shulun Sun" userId="f1aadb40-2066-4f23-9948-35243db3e15d" providerId="ADAL" clId="{26D80CE6-8BB8-4820-B2E9-68AF88479D3E}" dt="2021-07-28T20:24:44.265" v="989"/>
          <ac:grpSpMkLst>
            <pc:docMk/>
            <pc:sldMk cId="1922569464" sldId="256"/>
            <ac:grpSpMk id="50" creationId="{383C2651-AE0C-4AE4-8725-E2F9414FE219}"/>
          </ac:grpSpMkLst>
        </pc:grpChg>
        <pc:picChg chg="add mod ord">
          <ac:chgData name="Shulun Sun" userId="f1aadb40-2066-4f23-9948-35243db3e15d" providerId="ADAL" clId="{26D80CE6-8BB8-4820-B2E9-68AF88479D3E}" dt="2021-07-28T20:15:15.646" v="610" actId="1076"/>
          <ac:picMkLst>
            <pc:docMk/>
            <pc:sldMk cId="1922569464" sldId="256"/>
            <ac:picMk id="5" creationId="{C27DB7F1-8D3E-4954-B999-12C4F096EB8D}"/>
          </ac:picMkLst>
        </pc:picChg>
        <pc:cxnChg chg="add del">
          <ac:chgData name="Shulun Sun" userId="f1aadb40-2066-4f23-9948-35243db3e15d" providerId="ADAL" clId="{26D80CE6-8BB8-4820-B2E9-68AF88479D3E}" dt="2021-07-28T20:12:46.921" v="570" actId="26606"/>
          <ac:cxnSpMkLst>
            <pc:docMk/>
            <pc:sldMk cId="1922569464" sldId="256"/>
            <ac:cxnSpMk id="12" creationId="{BCDAEC91-5BCE-4B55-9CC0-43EF94CB734B}"/>
          </ac:cxnSpMkLst>
        </pc:cxnChg>
      </pc:sldChg>
      <pc:sldChg chg="addSp delSp modSp new mod">
        <pc:chgData name="Shulun Sun" userId="f1aadb40-2066-4f23-9948-35243db3e15d" providerId="ADAL" clId="{26D80CE6-8BB8-4820-B2E9-68AF88479D3E}" dt="2021-07-28T20:44:24.404" v="1356" actId="478"/>
        <pc:sldMkLst>
          <pc:docMk/>
          <pc:sldMk cId="1059163024" sldId="257"/>
        </pc:sldMkLst>
        <pc:spChg chg="add mod">
          <ac:chgData name="Shulun Sun" userId="f1aadb40-2066-4f23-9948-35243db3e15d" providerId="ADAL" clId="{26D80CE6-8BB8-4820-B2E9-68AF88479D3E}" dt="2021-07-28T20:16:06.006" v="622" actId="1076"/>
          <ac:spMkLst>
            <pc:docMk/>
            <pc:sldMk cId="1059163024" sldId="257"/>
            <ac:spMk id="2" creationId="{9492FC03-FB6F-46EE-8ACA-1FAC759F747C}"/>
          </ac:spMkLst>
        </pc:spChg>
        <pc:spChg chg="del">
          <ac:chgData name="Shulun Sun" userId="f1aadb40-2066-4f23-9948-35243db3e15d" providerId="ADAL" clId="{26D80CE6-8BB8-4820-B2E9-68AF88479D3E}" dt="2021-07-27T19:38:50.664" v="16" actId="478"/>
          <ac:spMkLst>
            <pc:docMk/>
            <pc:sldMk cId="1059163024" sldId="257"/>
            <ac:spMk id="2" creationId="{EF764923-B8E8-4521-8F10-8FF8BD52EAF2}"/>
          </ac:spMkLst>
        </pc:spChg>
        <pc:spChg chg="add del">
          <ac:chgData name="Shulun Sun" userId="f1aadb40-2066-4f23-9948-35243db3e15d" providerId="ADAL" clId="{26D80CE6-8BB8-4820-B2E9-68AF88479D3E}" dt="2021-07-27T19:38:42.368" v="14" actId="478"/>
          <ac:spMkLst>
            <pc:docMk/>
            <pc:sldMk cId="1059163024" sldId="257"/>
            <ac:spMk id="3" creationId="{CCE22EB8-0F60-433E-B0FF-FAE2C3728552}"/>
          </ac:spMkLst>
        </pc:spChg>
        <pc:spChg chg="add mod">
          <ac:chgData name="Shulun Sun" userId="f1aadb40-2066-4f23-9948-35243db3e15d" providerId="ADAL" clId="{26D80CE6-8BB8-4820-B2E9-68AF88479D3E}" dt="2021-07-27T19:43:45.661" v="229" actId="1076"/>
          <ac:spMkLst>
            <pc:docMk/>
            <pc:sldMk cId="1059163024" sldId="257"/>
            <ac:spMk id="4" creationId="{33EC7C8D-3AC6-450F-911F-37F0D64257FA}"/>
          </ac:spMkLst>
        </pc:spChg>
        <pc:spChg chg="add mod">
          <ac:chgData name="Shulun Sun" userId="f1aadb40-2066-4f23-9948-35243db3e15d" providerId="ADAL" clId="{26D80CE6-8BB8-4820-B2E9-68AF88479D3E}" dt="2021-07-27T20:11:08.426" v="485" actId="14100"/>
          <ac:spMkLst>
            <pc:docMk/>
            <pc:sldMk cId="1059163024" sldId="257"/>
            <ac:spMk id="5" creationId="{BC997ACF-4B94-4B83-9009-C520AE4D17E1}"/>
          </ac:spMkLst>
        </pc:spChg>
        <pc:spChg chg="add mod">
          <ac:chgData name="Shulun Sun" userId="f1aadb40-2066-4f23-9948-35243db3e15d" providerId="ADAL" clId="{26D80CE6-8BB8-4820-B2E9-68AF88479D3E}" dt="2021-07-28T20:16:03.886" v="621" actId="1076"/>
          <ac:spMkLst>
            <pc:docMk/>
            <pc:sldMk cId="1059163024" sldId="257"/>
            <ac:spMk id="6" creationId="{05D781B7-69CD-4458-97ED-588C1178D915}"/>
          </ac:spMkLst>
        </pc:spChg>
        <pc:spChg chg="add del mod">
          <ac:chgData name="Shulun Sun" userId="f1aadb40-2066-4f23-9948-35243db3e15d" providerId="ADAL" clId="{26D80CE6-8BB8-4820-B2E9-68AF88479D3E}" dt="2021-07-28T20:15:31.556" v="613" actId="478"/>
          <ac:spMkLst>
            <pc:docMk/>
            <pc:sldMk cId="1059163024" sldId="257"/>
            <ac:spMk id="7" creationId="{7A5D9AFA-907E-4C0F-805C-452B448EC3B1}"/>
          </ac:spMkLst>
        </pc:spChg>
        <pc:spChg chg="add del mod">
          <ac:chgData name="Shulun Sun" userId="f1aadb40-2066-4f23-9948-35243db3e15d" providerId="ADAL" clId="{26D80CE6-8BB8-4820-B2E9-68AF88479D3E}" dt="2021-07-28T20:15:30.546" v="612" actId="478"/>
          <ac:spMkLst>
            <pc:docMk/>
            <pc:sldMk cId="1059163024" sldId="257"/>
            <ac:spMk id="8" creationId="{3629A9B2-0837-4D23-89F1-DFEE5FADAE4C}"/>
          </ac:spMkLst>
        </pc:spChg>
        <pc:spChg chg="add mod">
          <ac:chgData name="Shulun Sun" userId="f1aadb40-2066-4f23-9948-35243db3e15d" providerId="ADAL" clId="{26D80CE6-8BB8-4820-B2E9-68AF88479D3E}" dt="2021-07-28T20:22:46.395" v="928" actId="20577"/>
          <ac:spMkLst>
            <pc:docMk/>
            <pc:sldMk cId="1059163024" sldId="257"/>
            <ac:spMk id="9" creationId="{74EC936D-B082-4B8F-8EF8-2FD066E66C51}"/>
          </ac:spMkLst>
        </pc:spChg>
        <pc:spChg chg="add del">
          <ac:chgData name="Shulun Sun" userId="f1aadb40-2066-4f23-9948-35243db3e15d" providerId="ADAL" clId="{26D80CE6-8BB8-4820-B2E9-68AF88479D3E}" dt="2021-07-27T19:41:13" v="101" actId="478"/>
          <ac:spMkLst>
            <pc:docMk/>
            <pc:sldMk cId="1059163024" sldId="257"/>
            <ac:spMk id="9" creationId="{79C21FDE-4C1F-47E0-9103-E478FABBB388}"/>
          </ac:spMkLst>
        </pc:spChg>
        <pc:spChg chg="add mod">
          <ac:chgData name="Shulun Sun" userId="f1aadb40-2066-4f23-9948-35243db3e15d" providerId="ADAL" clId="{26D80CE6-8BB8-4820-B2E9-68AF88479D3E}" dt="2021-07-28T20:17:02.187" v="640" actId="1076"/>
          <ac:spMkLst>
            <pc:docMk/>
            <pc:sldMk cId="1059163024" sldId="257"/>
            <ac:spMk id="10" creationId="{40372422-552C-4F02-AC52-68EC8AB8B5B8}"/>
          </ac:spMkLst>
        </pc:spChg>
        <pc:spChg chg="add mod">
          <ac:chgData name="Shulun Sun" userId="f1aadb40-2066-4f23-9948-35243db3e15d" providerId="ADAL" clId="{26D80CE6-8BB8-4820-B2E9-68AF88479D3E}" dt="2021-07-28T20:16:54.246" v="639" actId="14100"/>
          <ac:spMkLst>
            <pc:docMk/>
            <pc:sldMk cId="1059163024" sldId="257"/>
            <ac:spMk id="11" creationId="{256CF959-49BD-4A02-9487-538526A17BE5}"/>
          </ac:spMkLst>
        </pc:spChg>
        <pc:spChg chg="add mod">
          <ac:chgData name="Shulun Sun" userId="f1aadb40-2066-4f23-9948-35243db3e15d" providerId="ADAL" clId="{26D80CE6-8BB8-4820-B2E9-68AF88479D3E}" dt="2021-07-28T20:16:08.427" v="623" actId="1076"/>
          <ac:spMkLst>
            <pc:docMk/>
            <pc:sldMk cId="1059163024" sldId="257"/>
            <ac:spMk id="12" creationId="{515356AF-DCEF-4514-89ED-E88251C78878}"/>
          </ac:spMkLst>
        </pc:spChg>
        <pc:spChg chg="add mod">
          <ac:chgData name="Shulun Sun" userId="f1aadb40-2066-4f23-9948-35243db3e15d" providerId="ADAL" clId="{26D80CE6-8BB8-4820-B2E9-68AF88479D3E}" dt="2021-07-27T19:43:45.661" v="229" actId="1076"/>
          <ac:spMkLst>
            <pc:docMk/>
            <pc:sldMk cId="1059163024" sldId="257"/>
            <ac:spMk id="13" creationId="{C31C3FB7-9FCF-4351-A932-62F811F51DDC}"/>
          </ac:spMkLst>
        </pc:spChg>
        <pc:spChg chg="add mod">
          <ac:chgData name="Shulun Sun" userId="f1aadb40-2066-4f23-9948-35243db3e15d" providerId="ADAL" clId="{26D80CE6-8BB8-4820-B2E9-68AF88479D3E}" dt="2021-07-27T19:43:57.871" v="232" actId="1582"/>
          <ac:spMkLst>
            <pc:docMk/>
            <pc:sldMk cId="1059163024" sldId="257"/>
            <ac:spMk id="14" creationId="{CC74300C-AEEB-46AA-966E-6E4124A4F0E4}"/>
          </ac:spMkLst>
        </pc:spChg>
        <pc:spChg chg="add mod">
          <ac:chgData name="Shulun Sun" userId="f1aadb40-2066-4f23-9948-35243db3e15d" providerId="ADAL" clId="{26D80CE6-8BB8-4820-B2E9-68AF88479D3E}" dt="2021-07-28T20:23:12.425" v="934" actId="1076"/>
          <ac:spMkLst>
            <pc:docMk/>
            <pc:sldMk cId="1059163024" sldId="257"/>
            <ac:spMk id="15" creationId="{54D79A97-7122-4A91-AB4E-DAA711AAA543}"/>
          </ac:spMkLst>
        </pc:spChg>
        <pc:spChg chg="add mod">
          <ac:chgData name="Shulun Sun" userId="f1aadb40-2066-4f23-9948-35243db3e15d" providerId="ADAL" clId="{26D80CE6-8BB8-4820-B2E9-68AF88479D3E}" dt="2021-07-28T20:21:31.946" v="906" actId="20577"/>
          <ac:spMkLst>
            <pc:docMk/>
            <pc:sldMk cId="1059163024" sldId="257"/>
            <ac:spMk id="17" creationId="{C39D3697-7358-4C59-9100-12E2608EDDA6}"/>
          </ac:spMkLst>
        </pc:spChg>
        <pc:spChg chg="add del mod">
          <ac:chgData name="Shulun Sun" userId="f1aadb40-2066-4f23-9948-35243db3e15d" providerId="ADAL" clId="{26D80CE6-8BB8-4820-B2E9-68AF88479D3E}" dt="2021-07-28T20:22:34.355" v="917" actId="478"/>
          <ac:spMkLst>
            <pc:docMk/>
            <pc:sldMk cId="1059163024" sldId="257"/>
            <ac:spMk id="18" creationId="{12F18A81-86E9-4596-AB24-806A864FB492}"/>
          </ac:spMkLst>
        </pc:spChg>
        <pc:spChg chg="add mod">
          <ac:chgData name="Shulun Sun" userId="f1aadb40-2066-4f23-9948-35243db3e15d" providerId="ADAL" clId="{26D80CE6-8BB8-4820-B2E9-68AF88479D3E}" dt="2021-07-28T20:16:13.506" v="634" actId="20577"/>
          <ac:spMkLst>
            <pc:docMk/>
            <pc:sldMk cId="1059163024" sldId="257"/>
            <ac:spMk id="19" creationId="{A970E3B5-2FDB-49C4-81ED-AC59F939C140}"/>
          </ac:spMkLst>
        </pc:spChg>
        <pc:spChg chg="add mod">
          <ac:chgData name="Shulun Sun" userId="f1aadb40-2066-4f23-9948-35243db3e15d" providerId="ADAL" clId="{26D80CE6-8BB8-4820-B2E9-68AF88479D3E}" dt="2021-07-28T20:16:36.616" v="636" actId="1076"/>
          <ac:spMkLst>
            <pc:docMk/>
            <pc:sldMk cId="1059163024" sldId="257"/>
            <ac:spMk id="20" creationId="{EBDBA6B5-3320-4D4C-ABD8-E0F0FA3F0442}"/>
          </ac:spMkLst>
        </pc:spChg>
        <pc:spChg chg="add mod">
          <ac:chgData name="Shulun Sun" userId="f1aadb40-2066-4f23-9948-35243db3e15d" providerId="ADAL" clId="{26D80CE6-8BB8-4820-B2E9-68AF88479D3E}" dt="2021-07-28T20:23:58.175" v="979" actId="1076"/>
          <ac:spMkLst>
            <pc:docMk/>
            <pc:sldMk cId="1059163024" sldId="257"/>
            <ac:spMk id="21" creationId="{5DD087D9-1B86-44EC-811B-D597C5DA5758}"/>
          </ac:spMkLst>
        </pc:spChg>
        <pc:picChg chg="add mod">
          <ac:chgData name="Shulun Sun" userId="f1aadb40-2066-4f23-9948-35243db3e15d" providerId="ADAL" clId="{26D80CE6-8BB8-4820-B2E9-68AF88479D3E}" dt="2021-07-28T20:24:02.475" v="982" actId="1076"/>
          <ac:picMkLst>
            <pc:docMk/>
            <pc:sldMk cId="1059163024" sldId="257"/>
            <ac:picMk id="3" creationId="{7CD2472F-B6C3-4C17-AC15-298FC4096753}"/>
          </ac:picMkLst>
        </pc:picChg>
        <pc:picChg chg="add del">
          <ac:chgData name="Shulun Sun" userId="f1aadb40-2066-4f23-9948-35243db3e15d" providerId="ADAL" clId="{26D80CE6-8BB8-4820-B2E9-68AF88479D3E}" dt="2021-07-28T20:42:03.814" v="1350" actId="478"/>
          <ac:picMkLst>
            <pc:docMk/>
            <pc:sldMk cId="1059163024" sldId="257"/>
            <ac:picMk id="7" creationId="{D8A8F273-562F-4534-93FB-5AFFA78474FB}"/>
          </ac:picMkLst>
        </pc:picChg>
        <pc:picChg chg="add del mod">
          <ac:chgData name="Shulun Sun" userId="f1aadb40-2066-4f23-9948-35243db3e15d" providerId="ADAL" clId="{26D80CE6-8BB8-4820-B2E9-68AF88479D3E}" dt="2021-07-28T20:44:23.334" v="1355" actId="478"/>
          <ac:picMkLst>
            <pc:docMk/>
            <pc:sldMk cId="1059163024" sldId="257"/>
            <ac:picMk id="8" creationId="{855E2C34-B299-4C82-8AB2-D4B50C59D62F}"/>
          </ac:picMkLst>
        </pc:picChg>
        <pc:picChg chg="add mod">
          <ac:chgData name="Shulun Sun" userId="f1aadb40-2066-4f23-9948-35243db3e15d" providerId="ADAL" clId="{26D80CE6-8BB8-4820-B2E9-68AF88479D3E}" dt="2021-07-27T19:45:06.334" v="300" actId="1076"/>
          <ac:picMkLst>
            <pc:docMk/>
            <pc:sldMk cId="1059163024" sldId="257"/>
            <ac:picMk id="16" creationId="{DF69DF73-20BA-488C-97F6-3C099C36F7B3}"/>
          </ac:picMkLst>
        </pc:picChg>
        <pc:picChg chg="add del mod">
          <ac:chgData name="Shulun Sun" userId="f1aadb40-2066-4f23-9948-35243db3e15d" providerId="ADAL" clId="{26D80CE6-8BB8-4820-B2E9-68AF88479D3E}" dt="2021-07-28T20:44:24.404" v="1356" actId="478"/>
          <ac:picMkLst>
            <pc:docMk/>
            <pc:sldMk cId="1059163024" sldId="257"/>
            <ac:picMk id="18" creationId="{EEDA8CDA-C4B5-4F6B-A94D-E82F2DC27BDE}"/>
          </ac:picMkLst>
        </pc:picChg>
        <pc:picChg chg="add mod">
          <ac:chgData name="Shulun Sun" userId="f1aadb40-2066-4f23-9948-35243db3e15d" providerId="ADAL" clId="{26D80CE6-8BB8-4820-B2E9-68AF88479D3E}" dt="2021-07-27T19:48:35.456" v="416" actId="732"/>
          <ac:picMkLst>
            <pc:docMk/>
            <pc:sldMk cId="1059163024" sldId="257"/>
            <ac:picMk id="1026" creationId="{EE986814-4891-49E8-B62A-3B2C87920229}"/>
          </ac:picMkLst>
        </pc:picChg>
        <pc:picChg chg="add mod">
          <ac:chgData name="Shulun Sun" userId="f1aadb40-2066-4f23-9948-35243db3e15d" providerId="ADAL" clId="{26D80CE6-8BB8-4820-B2E9-68AF88479D3E}" dt="2021-07-28T20:23:27.465" v="939" actId="1076"/>
          <ac:picMkLst>
            <pc:docMk/>
            <pc:sldMk cId="1059163024" sldId="257"/>
            <ac:picMk id="1028" creationId="{DA4C30CD-B261-4723-ABBB-3C009A41FC50}"/>
          </ac:picMkLst>
        </pc:picChg>
      </pc:sldChg>
      <pc:sldChg chg="addSp delSp modSp new add del mod ord">
        <pc:chgData name="Shulun Sun" userId="f1aadb40-2066-4f23-9948-35243db3e15d" providerId="ADAL" clId="{26D80CE6-8BB8-4820-B2E9-68AF88479D3E}" dt="2021-07-28T20:44:42.716" v="1357" actId="47"/>
        <pc:sldMkLst>
          <pc:docMk/>
          <pc:sldMk cId="1641525608" sldId="258"/>
        </pc:sldMkLst>
        <pc:spChg chg="del">
          <ac:chgData name="Shulun Sun" userId="f1aadb40-2066-4f23-9948-35243db3e15d" providerId="ADAL" clId="{26D80CE6-8BB8-4820-B2E9-68AF88479D3E}" dt="2021-07-27T19:52:30.513" v="420" actId="478"/>
          <ac:spMkLst>
            <pc:docMk/>
            <pc:sldMk cId="1641525608" sldId="258"/>
            <ac:spMk id="2" creationId="{A25553CB-4361-4D49-B84C-F628FFA4EC0A}"/>
          </ac:spMkLst>
        </pc:spChg>
        <pc:spChg chg="del">
          <ac:chgData name="Shulun Sun" userId="f1aadb40-2066-4f23-9948-35243db3e15d" providerId="ADAL" clId="{26D80CE6-8BB8-4820-B2E9-68AF88479D3E}" dt="2021-07-27T19:52:27.004" v="418"/>
          <ac:spMkLst>
            <pc:docMk/>
            <pc:sldMk cId="1641525608" sldId="258"/>
            <ac:spMk id="3" creationId="{C0855020-A2F4-40F1-9DA4-21BDA6CF32E2}"/>
          </ac:spMkLst>
        </pc:spChg>
        <pc:picChg chg="add mod">
          <ac:chgData name="Shulun Sun" userId="f1aadb40-2066-4f23-9948-35243db3e15d" providerId="ADAL" clId="{26D80CE6-8BB8-4820-B2E9-68AF88479D3E}" dt="2021-07-27T19:52:44.557" v="424" actId="1076"/>
          <ac:picMkLst>
            <pc:docMk/>
            <pc:sldMk cId="1641525608" sldId="258"/>
            <ac:picMk id="4" creationId="{8A2EE72C-4FAC-4544-A2C8-311F6A39DEBA}"/>
          </ac:picMkLst>
        </pc:picChg>
      </pc:sldChg>
      <pc:sldChg chg="addSp modSp new mod setBg">
        <pc:chgData name="Shulun Sun" userId="f1aadb40-2066-4f23-9948-35243db3e15d" providerId="ADAL" clId="{26D80CE6-8BB8-4820-B2E9-68AF88479D3E}" dt="2021-07-28T20:47:06.804" v="1399" actId="20577"/>
        <pc:sldMkLst>
          <pc:docMk/>
          <pc:sldMk cId="687425158" sldId="259"/>
        </pc:sldMkLst>
        <pc:spChg chg="mod">
          <ac:chgData name="Shulun Sun" userId="f1aadb40-2066-4f23-9948-35243db3e15d" providerId="ADAL" clId="{26D80CE6-8BB8-4820-B2E9-68AF88479D3E}" dt="2021-07-28T20:33:23.895" v="1276" actId="20577"/>
          <ac:spMkLst>
            <pc:docMk/>
            <pc:sldMk cId="687425158" sldId="259"/>
            <ac:spMk id="2" creationId="{A5DCFAEA-AFB8-4708-9969-939D66346A6B}"/>
          </ac:spMkLst>
        </pc:spChg>
        <pc:spChg chg="mod">
          <ac:chgData name="Shulun Sun" userId="f1aadb40-2066-4f23-9948-35243db3e15d" providerId="ADAL" clId="{26D80CE6-8BB8-4820-B2E9-68AF88479D3E}" dt="2021-07-28T20:47:06.804" v="1399" actId="20577"/>
          <ac:spMkLst>
            <pc:docMk/>
            <pc:sldMk cId="687425158" sldId="259"/>
            <ac:spMk id="3" creationId="{9E024D80-605D-4BDD-BC0C-86A016657681}"/>
          </ac:spMkLst>
        </pc:spChg>
        <pc:spChg chg="add">
          <ac:chgData name="Shulun Sun" userId="f1aadb40-2066-4f23-9948-35243db3e15d" providerId="ADAL" clId="{26D80CE6-8BB8-4820-B2E9-68AF88479D3E}" dt="2021-07-28T20:25:07.485" v="995" actId="26606"/>
          <ac:spMkLst>
            <pc:docMk/>
            <pc:sldMk cId="687425158" sldId="259"/>
            <ac:spMk id="8" creationId="{2B566528-1B12-4246-9431-5C2D7D081168}"/>
          </ac:spMkLst>
        </pc:spChg>
        <pc:spChg chg="add">
          <ac:chgData name="Shulun Sun" userId="f1aadb40-2066-4f23-9948-35243db3e15d" providerId="ADAL" clId="{26D80CE6-8BB8-4820-B2E9-68AF88479D3E}" dt="2021-07-28T20:25:07.485" v="995" actId="26606"/>
          <ac:spMkLst>
            <pc:docMk/>
            <pc:sldMk cId="687425158" sldId="259"/>
            <ac:spMk id="10" creationId="{2E80C965-DB6D-4F81-9E9E-B027384D0BD6}"/>
          </ac:spMkLst>
        </pc:spChg>
        <pc:spChg chg="add">
          <ac:chgData name="Shulun Sun" userId="f1aadb40-2066-4f23-9948-35243db3e15d" providerId="ADAL" clId="{26D80CE6-8BB8-4820-B2E9-68AF88479D3E}" dt="2021-07-28T20:25:07.485" v="995" actId="26606"/>
          <ac:spMkLst>
            <pc:docMk/>
            <pc:sldMk cId="687425158" sldId="259"/>
            <ac:spMk id="12" creationId="{A580F890-B085-4E95-96AA-55AEBEC5CE6E}"/>
          </ac:spMkLst>
        </pc:spChg>
        <pc:spChg chg="add">
          <ac:chgData name="Shulun Sun" userId="f1aadb40-2066-4f23-9948-35243db3e15d" providerId="ADAL" clId="{26D80CE6-8BB8-4820-B2E9-68AF88479D3E}" dt="2021-07-28T20:25:07.485" v="995" actId="26606"/>
          <ac:spMkLst>
            <pc:docMk/>
            <pc:sldMk cId="687425158" sldId="259"/>
            <ac:spMk id="14" creationId="{D3F51FEB-38FB-4F6C-9F7B-2F2AFAB65463}"/>
          </ac:spMkLst>
        </pc:spChg>
        <pc:spChg chg="add">
          <ac:chgData name="Shulun Sun" userId="f1aadb40-2066-4f23-9948-35243db3e15d" providerId="ADAL" clId="{26D80CE6-8BB8-4820-B2E9-68AF88479D3E}" dt="2021-07-28T20:25:07.485" v="995" actId="26606"/>
          <ac:spMkLst>
            <pc:docMk/>
            <pc:sldMk cId="687425158" sldId="259"/>
            <ac:spMk id="16" creationId="{1E547BA6-BAE0-43BB-A7CA-60F69CE252F0}"/>
          </ac:spMkLst>
        </pc:spChg>
      </pc:sldChg>
      <pc:sldChg chg="addSp delSp modSp new del mod ord">
        <pc:chgData name="Shulun Sun" userId="f1aadb40-2066-4f23-9948-35243db3e15d" providerId="ADAL" clId="{26D80CE6-8BB8-4820-B2E9-68AF88479D3E}" dt="2021-07-28T20:12:17.586" v="563" actId="47"/>
        <pc:sldMkLst>
          <pc:docMk/>
          <pc:sldMk cId="4292501684" sldId="260"/>
        </pc:sldMkLst>
        <pc:spChg chg="del">
          <ac:chgData name="Shulun Sun" userId="f1aadb40-2066-4f23-9948-35243db3e15d" providerId="ADAL" clId="{26D80CE6-8BB8-4820-B2E9-68AF88479D3E}" dt="2021-07-27T22:25:48.533" v="499" actId="478"/>
          <ac:spMkLst>
            <pc:docMk/>
            <pc:sldMk cId="4292501684" sldId="260"/>
            <ac:spMk id="2" creationId="{65C17A22-F151-4A63-BE3C-3F0AC69EE781}"/>
          </ac:spMkLst>
        </pc:spChg>
        <pc:spChg chg="del">
          <ac:chgData name="Shulun Sun" userId="f1aadb40-2066-4f23-9948-35243db3e15d" providerId="ADAL" clId="{26D80CE6-8BB8-4820-B2E9-68AF88479D3E}" dt="2021-07-27T22:25:34.777" v="488"/>
          <ac:spMkLst>
            <pc:docMk/>
            <pc:sldMk cId="4292501684" sldId="260"/>
            <ac:spMk id="3" creationId="{6CCECB0E-F8C6-44E4-A089-8728CA8B3AC8}"/>
          </ac:spMkLst>
        </pc:spChg>
        <pc:spChg chg="add del mod">
          <ac:chgData name="Shulun Sun" userId="f1aadb40-2066-4f23-9948-35243db3e15d" providerId="ADAL" clId="{26D80CE6-8BB8-4820-B2E9-68AF88479D3E}" dt="2021-07-27T22:30:06.212" v="516" actId="478"/>
          <ac:spMkLst>
            <pc:docMk/>
            <pc:sldMk cId="4292501684" sldId="260"/>
            <ac:spMk id="9" creationId="{D9A466D1-E01C-4969-98D5-A74CB8210E4A}"/>
          </ac:spMkLst>
        </pc:spChg>
        <pc:spChg chg="add mod">
          <ac:chgData name="Shulun Sun" userId="f1aadb40-2066-4f23-9948-35243db3e15d" providerId="ADAL" clId="{26D80CE6-8BB8-4820-B2E9-68AF88479D3E}" dt="2021-07-27T22:31:15.083" v="555" actId="1076"/>
          <ac:spMkLst>
            <pc:docMk/>
            <pc:sldMk cId="4292501684" sldId="260"/>
            <ac:spMk id="10" creationId="{78BF55E3-7D45-4432-9B68-78B7E476A5FD}"/>
          </ac:spMkLst>
        </pc:spChg>
        <pc:picChg chg="add del mod ord modCrop">
          <ac:chgData name="Shulun Sun" userId="f1aadb40-2066-4f23-9948-35243db3e15d" providerId="ADAL" clId="{26D80CE6-8BB8-4820-B2E9-68AF88479D3E}" dt="2021-07-27T22:30:04.267" v="515" actId="478"/>
          <ac:picMkLst>
            <pc:docMk/>
            <pc:sldMk cId="4292501684" sldId="260"/>
            <ac:picMk id="5" creationId="{B29AAC63-0B2E-4680-BF02-2C0599BEDB89}"/>
          </ac:picMkLst>
        </pc:picChg>
        <pc:picChg chg="add mod">
          <ac:chgData name="Shulun Sun" userId="f1aadb40-2066-4f23-9948-35243db3e15d" providerId="ADAL" clId="{26D80CE6-8BB8-4820-B2E9-68AF88479D3E}" dt="2021-07-27T22:30:36.784" v="519" actId="1076"/>
          <ac:picMkLst>
            <pc:docMk/>
            <pc:sldMk cId="4292501684" sldId="260"/>
            <ac:picMk id="7" creationId="{C7C19262-EF15-49EB-9F78-5AAD4CD498A1}"/>
          </ac:picMkLst>
        </pc:picChg>
      </pc:sldChg>
      <pc:sldChg chg="addSp modSp new del mod setBg">
        <pc:chgData name="Shulun Sun" userId="f1aadb40-2066-4f23-9948-35243db3e15d" providerId="ADAL" clId="{26D80CE6-8BB8-4820-B2E9-68AF88479D3E}" dt="2021-07-28T20:47:09.084" v="1400" actId="47"/>
        <pc:sldMkLst>
          <pc:docMk/>
          <pc:sldMk cId="2457898000" sldId="261"/>
        </pc:sldMkLst>
        <pc:spChg chg="mod">
          <ac:chgData name="Shulun Sun" userId="f1aadb40-2066-4f23-9948-35243db3e15d" providerId="ADAL" clId="{26D80CE6-8BB8-4820-B2E9-68AF88479D3E}" dt="2021-07-28T20:45:07.704" v="1368" actId="20577"/>
          <ac:spMkLst>
            <pc:docMk/>
            <pc:sldMk cId="2457898000" sldId="261"/>
            <ac:spMk id="2" creationId="{14F5A418-9E33-4EBF-98DC-A1932D4D5CEB}"/>
          </ac:spMkLst>
        </pc:spChg>
        <pc:spChg chg="mod">
          <ac:chgData name="Shulun Sun" userId="f1aadb40-2066-4f23-9948-35243db3e15d" providerId="ADAL" clId="{26D80CE6-8BB8-4820-B2E9-68AF88479D3E}" dt="2021-07-28T20:46:57.894" v="1388" actId="21"/>
          <ac:spMkLst>
            <pc:docMk/>
            <pc:sldMk cId="2457898000" sldId="261"/>
            <ac:spMk id="3" creationId="{2E65A606-0180-4E63-B135-FA62E29AA1BA}"/>
          </ac:spMkLst>
        </pc:spChg>
        <pc:spChg chg="add">
          <ac:chgData name="Shulun Sun" userId="f1aadb40-2066-4f23-9948-35243db3e15d" providerId="ADAL" clId="{26D80CE6-8BB8-4820-B2E9-68AF88479D3E}" dt="2021-07-28T20:25:13.240" v="996" actId="26606"/>
          <ac:spMkLst>
            <pc:docMk/>
            <pc:sldMk cId="2457898000" sldId="261"/>
            <ac:spMk id="8" creationId="{2B566528-1B12-4246-9431-5C2D7D081168}"/>
          </ac:spMkLst>
        </pc:spChg>
        <pc:spChg chg="add">
          <ac:chgData name="Shulun Sun" userId="f1aadb40-2066-4f23-9948-35243db3e15d" providerId="ADAL" clId="{26D80CE6-8BB8-4820-B2E9-68AF88479D3E}" dt="2021-07-28T20:25:13.240" v="996" actId="26606"/>
          <ac:spMkLst>
            <pc:docMk/>
            <pc:sldMk cId="2457898000" sldId="261"/>
            <ac:spMk id="10" creationId="{2E80C965-DB6D-4F81-9E9E-B027384D0BD6}"/>
          </ac:spMkLst>
        </pc:spChg>
        <pc:spChg chg="add">
          <ac:chgData name="Shulun Sun" userId="f1aadb40-2066-4f23-9948-35243db3e15d" providerId="ADAL" clId="{26D80CE6-8BB8-4820-B2E9-68AF88479D3E}" dt="2021-07-28T20:25:13.240" v="996" actId="26606"/>
          <ac:spMkLst>
            <pc:docMk/>
            <pc:sldMk cId="2457898000" sldId="261"/>
            <ac:spMk id="12" creationId="{A580F890-B085-4E95-96AA-55AEBEC5CE6E}"/>
          </ac:spMkLst>
        </pc:spChg>
        <pc:spChg chg="add">
          <ac:chgData name="Shulun Sun" userId="f1aadb40-2066-4f23-9948-35243db3e15d" providerId="ADAL" clId="{26D80CE6-8BB8-4820-B2E9-68AF88479D3E}" dt="2021-07-28T20:25:13.240" v="996" actId="26606"/>
          <ac:spMkLst>
            <pc:docMk/>
            <pc:sldMk cId="2457898000" sldId="261"/>
            <ac:spMk id="14" creationId="{D3F51FEB-38FB-4F6C-9F7B-2F2AFAB65463}"/>
          </ac:spMkLst>
        </pc:spChg>
        <pc:spChg chg="add">
          <ac:chgData name="Shulun Sun" userId="f1aadb40-2066-4f23-9948-35243db3e15d" providerId="ADAL" clId="{26D80CE6-8BB8-4820-B2E9-68AF88479D3E}" dt="2021-07-28T20:25:13.240" v="996" actId="26606"/>
          <ac:spMkLst>
            <pc:docMk/>
            <pc:sldMk cId="2457898000" sldId="261"/>
            <ac:spMk id="16" creationId="{1E547BA6-BAE0-43BB-A7CA-60F69CE252F0}"/>
          </ac:spMkLst>
        </pc:spChg>
      </pc:sldChg>
      <pc:sldChg chg="addSp delSp modSp new mod setBg delDesignElem">
        <pc:chgData name="Shulun Sun" userId="f1aadb40-2066-4f23-9948-35243db3e15d" providerId="ADAL" clId="{26D80CE6-8BB8-4820-B2E9-68AF88479D3E}" dt="2021-07-28T20:35:50.244" v="1343" actId="20577"/>
        <pc:sldMkLst>
          <pc:docMk/>
          <pc:sldMk cId="1891810010" sldId="262"/>
        </pc:sldMkLst>
        <pc:spChg chg="mod">
          <ac:chgData name="Shulun Sun" userId="f1aadb40-2066-4f23-9948-35243db3e15d" providerId="ADAL" clId="{26D80CE6-8BB8-4820-B2E9-68AF88479D3E}" dt="2021-07-28T20:30:36.124" v="1252" actId="20577"/>
          <ac:spMkLst>
            <pc:docMk/>
            <pc:sldMk cId="1891810010" sldId="262"/>
            <ac:spMk id="2" creationId="{919E6883-30F1-41A9-AB44-7023B6D30654}"/>
          </ac:spMkLst>
        </pc:spChg>
        <pc:spChg chg="mod">
          <ac:chgData name="Shulun Sun" userId="f1aadb40-2066-4f23-9948-35243db3e15d" providerId="ADAL" clId="{26D80CE6-8BB8-4820-B2E9-68AF88479D3E}" dt="2021-07-28T20:35:50.244" v="1343" actId="20577"/>
          <ac:spMkLst>
            <pc:docMk/>
            <pc:sldMk cId="1891810010" sldId="262"/>
            <ac:spMk id="3" creationId="{12C0FEC1-749E-43E9-BCBB-6EBA7AF8515B}"/>
          </ac:spMkLst>
        </pc:spChg>
        <pc:spChg chg="add del">
          <ac:chgData name="Shulun Sun" userId="f1aadb40-2066-4f23-9948-35243db3e15d" providerId="ADAL" clId="{26D80CE6-8BB8-4820-B2E9-68AF88479D3E}" dt="2021-07-28T20:24:56.025" v="991" actId="26606"/>
          <ac:spMkLst>
            <pc:docMk/>
            <pc:sldMk cId="1891810010" sldId="262"/>
            <ac:spMk id="8" creationId="{2B566528-1B12-4246-9431-5C2D7D081168}"/>
          </ac:spMkLst>
        </pc:spChg>
        <pc:spChg chg="add del">
          <ac:chgData name="Shulun Sun" userId="f1aadb40-2066-4f23-9948-35243db3e15d" providerId="ADAL" clId="{26D80CE6-8BB8-4820-B2E9-68AF88479D3E}" dt="2021-07-28T20:24:56.025" v="991" actId="26606"/>
          <ac:spMkLst>
            <pc:docMk/>
            <pc:sldMk cId="1891810010" sldId="262"/>
            <ac:spMk id="10" creationId="{2E80C965-DB6D-4F81-9E9E-B027384D0BD6}"/>
          </ac:spMkLst>
        </pc:spChg>
        <pc:spChg chg="add del">
          <ac:chgData name="Shulun Sun" userId="f1aadb40-2066-4f23-9948-35243db3e15d" providerId="ADAL" clId="{26D80CE6-8BB8-4820-B2E9-68AF88479D3E}" dt="2021-07-28T20:24:56.025" v="991" actId="26606"/>
          <ac:spMkLst>
            <pc:docMk/>
            <pc:sldMk cId="1891810010" sldId="262"/>
            <ac:spMk id="12" creationId="{A580F890-B085-4E95-96AA-55AEBEC5CE6E}"/>
          </ac:spMkLst>
        </pc:spChg>
        <pc:spChg chg="add del">
          <ac:chgData name="Shulun Sun" userId="f1aadb40-2066-4f23-9948-35243db3e15d" providerId="ADAL" clId="{26D80CE6-8BB8-4820-B2E9-68AF88479D3E}" dt="2021-07-28T20:24:56.025" v="991" actId="26606"/>
          <ac:spMkLst>
            <pc:docMk/>
            <pc:sldMk cId="1891810010" sldId="262"/>
            <ac:spMk id="14" creationId="{D3F51FEB-38FB-4F6C-9F7B-2F2AFAB65463}"/>
          </ac:spMkLst>
        </pc:spChg>
        <pc:spChg chg="add del">
          <ac:chgData name="Shulun Sun" userId="f1aadb40-2066-4f23-9948-35243db3e15d" providerId="ADAL" clId="{26D80CE6-8BB8-4820-B2E9-68AF88479D3E}" dt="2021-07-28T20:24:56.025" v="991" actId="26606"/>
          <ac:spMkLst>
            <pc:docMk/>
            <pc:sldMk cId="1891810010" sldId="262"/>
            <ac:spMk id="16" creationId="{1E547BA6-BAE0-43BB-A7CA-60F69CE252F0}"/>
          </ac:spMkLst>
        </pc:spChg>
        <pc:spChg chg="add del">
          <ac:chgData name="Shulun Sun" userId="f1aadb40-2066-4f23-9948-35243db3e15d" providerId="ADAL" clId="{26D80CE6-8BB8-4820-B2E9-68AF88479D3E}" dt="2021-07-28T20:25:00.295" v="993"/>
          <ac:spMkLst>
            <pc:docMk/>
            <pc:sldMk cId="1891810010" sldId="262"/>
            <ac:spMk id="21" creationId="{2B566528-1B12-4246-9431-5C2D7D081168}"/>
          </ac:spMkLst>
        </pc:spChg>
        <pc:spChg chg="add del">
          <ac:chgData name="Shulun Sun" userId="f1aadb40-2066-4f23-9948-35243db3e15d" providerId="ADAL" clId="{26D80CE6-8BB8-4820-B2E9-68AF88479D3E}" dt="2021-07-28T20:25:00.295" v="993"/>
          <ac:spMkLst>
            <pc:docMk/>
            <pc:sldMk cId="1891810010" sldId="262"/>
            <ac:spMk id="23" creationId="{2E80C965-DB6D-4F81-9E9E-B027384D0BD6}"/>
          </ac:spMkLst>
        </pc:spChg>
        <pc:spChg chg="add del">
          <ac:chgData name="Shulun Sun" userId="f1aadb40-2066-4f23-9948-35243db3e15d" providerId="ADAL" clId="{26D80CE6-8BB8-4820-B2E9-68AF88479D3E}" dt="2021-07-28T20:25:00.295" v="993"/>
          <ac:spMkLst>
            <pc:docMk/>
            <pc:sldMk cId="1891810010" sldId="262"/>
            <ac:spMk id="25" creationId="{A580F890-B085-4E95-96AA-55AEBEC5CE6E}"/>
          </ac:spMkLst>
        </pc:spChg>
        <pc:spChg chg="add del">
          <ac:chgData name="Shulun Sun" userId="f1aadb40-2066-4f23-9948-35243db3e15d" providerId="ADAL" clId="{26D80CE6-8BB8-4820-B2E9-68AF88479D3E}" dt="2021-07-28T20:25:00.295" v="993"/>
          <ac:spMkLst>
            <pc:docMk/>
            <pc:sldMk cId="1891810010" sldId="262"/>
            <ac:spMk id="27" creationId="{D3F51FEB-38FB-4F6C-9F7B-2F2AFAB65463}"/>
          </ac:spMkLst>
        </pc:spChg>
        <pc:spChg chg="add del">
          <ac:chgData name="Shulun Sun" userId="f1aadb40-2066-4f23-9948-35243db3e15d" providerId="ADAL" clId="{26D80CE6-8BB8-4820-B2E9-68AF88479D3E}" dt="2021-07-28T20:25:00.295" v="993"/>
          <ac:spMkLst>
            <pc:docMk/>
            <pc:sldMk cId="1891810010" sldId="262"/>
            <ac:spMk id="29" creationId="{1E547BA6-BAE0-43BB-A7CA-60F69CE252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4994-4452-444E-A474-03077278499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64B6-8F87-47EB-8B8C-406FAC43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7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4994-4452-444E-A474-03077278499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64B6-8F87-47EB-8B8C-406FAC43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4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4994-4452-444E-A474-03077278499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64B6-8F87-47EB-8B8C-406FAC43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7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4994-4452-444E-A474-03077278499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64B6-8F87-47EB-8B8C-406FAC43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0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4994-4452-444E-A474-03077278499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64B6-8F87-47EB-8B8C-406FAC43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7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4994-4452-444E-A474-03077278499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64B6-8F87-47EB-8B8C-406FAC43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6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4994-4452-444E-A474-03077278499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64B6-8F87-47EB-8B8C-406FAC43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9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4994-4452-444E-A474-03077278499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64B6-8F87-47EB-8B8C-406FAC43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4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4994-4452-444E-A474-03077278499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64B6-8F87-47EB-8B8C-406FAC43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4994-4452-444E-A474-03077278499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64B6-8F87-47EB-8B8C-406FAC43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4994-4452-444E-A474-03077278499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64B6-8F87-47EB-8B8C-406FAC43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44994-4452-444E-A474-03077278499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C64B6-8F87-47EB-8B8C-406FAC43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6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B529-FFAB-4FAF-A660-187FDFD09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70" y="3953156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2600" dirty="0">
                <a:latin typeface="Abadi" panose="020B0604020202020204" pitchFamily="34" charset="0"/>
              </a:rPr>
              <a:t>Daniel Nguyen, Shulun Sun, Momen Yacoub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27DB7F1-8D3E-4954-B999-12C4F096E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12" y="556383"/>
            <a:ext cx="3932670" cy="3087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18FABC-BFC1-4F90-B96D-53B37EA48292}"/>
              </a:ext>
            </a:extLst>
          </p:cNvPr>
          <p:cNvSpPr txBox="1"/>
          <p:nvPr/>
        </p:nvSpPr>
        <p:spPr>
          <a:xfrm>
            <a:off x="4129512" y="4873841"/>
            <a:ext cx="3549672" cy="97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4D33E7-63D9-44F0-8FCF-8FA983523C8B}"/>
              </a:ext>
            </a:extLst>
          </p:cNvPr>
          <p:cNvSpPr txBox="1"/>
          <p:nvPr/>
        </p:nvSpPr>
        <p:spPr>
          <a:xfrm>
            <a:off x="4935984" y="5317776"/>
            <a:ext cx="2157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QHacks</a:t>
            </a:r>
            <a:r>
              <a:rPr lang="en-US" dirty="0"/>
              <a:t> </a:t>
            </a:r>
          </a:p>
          <a:p>
            <a:r>
              <a:rPr lang="en-US" dirty="0"/>
              <a:t>Safety in Community</a:t>
            </a:r>
          </a:p>
          <a:p>
            <a:r>
              <a:rPr lang="en-US" dirty="0"/>
              <a:t>7/28/2021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B29FD-9704-40AC-B348-8BAACD17B626}"/>
              </a:ext>
            </a:extLst>
          </p:cNvPr>
          <p:cNvSpPr txBox="1"/>
          <p:nvPr/>
        </p:nvSpPr>
        <p:spPr>
          <a:xfrm>
            <a:off x="11327907" y="6453157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192256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6883-30F1-41A9-AB44-7023B6D3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21140"/>
          </a:xfrm>
        </p:spPr>
        <p:txBody>
          <a:bodyPr>
            <a:normAutofit/>
          </a:bodyPr>
          <a:lstStyle/>
          <a:p>
            <a:r>
              <a:rPr lang="en-US" sz="3600" dirty="0"/>
              <a:t>Active Drowsy Driving Prevention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FEC1-749E-43E9-BCBB-6EBA7AF85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1, Nothing like this on market: </a:t>
            </a:r>
          </a:p>
          <a:p>
            <a:pPr lvl="1"/>
            <a:r>
              <a:rPr lang="en-US" sz="2000" dirty="0"/>
              <a:t>lane departure warning system, autopilot, collision detection, but none actively monitors the state of the driver. 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2, why we need it?</a:t>
            </a:r>
          </a:p>
          <a:p>
            <a:pPr lvl="1"/>
            <a:r>
              <a:rPr lang="en-US" sz="2000" dirty="0"/>
              <a:t>NHTSA estimates that in 2017, 91,000 police-reported crashes involved drowsy drivers. These crashes led to an estimated 50,000 people injured and </a:t>
            </a:r>
            <a:r>
              <a:rPr lang="en-US" sz="2000" b="1" dirty="0"/>
              <a:t>nearly 800 deaths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181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bcam Icon Graphic by arus · Creative Fabrica">
            <a:extLst>
              <a:ext uri="{FF2B5EF4-FFF2-40B4-BE49-F238E27FC236}">
                <a16:creationId xmlns:a16="http://schemas.microsoft.com/office/drawing/2014/main" id="{EE986814-4891-49E8-B62A-3B2C879202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7" r="28382"/>
          <a:stretch/>
        </p:blipFill>
        <p:spPr bwMode="auto">
          <a:xfrm>
            <a:off x="0" y="3420122"/>
            <a:ext cx="1069085" cy="1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3EC7C8D-3AC6-450F-911F-37F0D64257FA}"/>
              </a:ext>
            </a:extLst>
          </p:cNvPr>
          <p:cNvSpPr/>
          <p:nvPr/>
        </p:nvSpPr>
        <p:spPr>
          <a:xfrm>
            <a:off x="1400331" y="4029398"/>
            <a:ext cx="541176" cy="412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997ACF-4B94-4B83-9009-C520AE4D17E1}"/>
              </a:ext>
            </a:extLst>
          </p:cNvPr>
          <p:cNvSpPr/>
          <p:nvPr/>
        </p:nvSpPr>
        <p:spPr>
          <a:xfrm>
            <a:off x="2086253" y="1305018"/>
            <a:ext cx="5646197" cy="46607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D781B7-69CD-4458-97ED-588C1178D915}"/>
              </a:ext>
            </a:extLst>
          </p:cNvPr>
          <p:cNvSpPr/>
          <p:nvPr/>
        </p:nvSpPr>
        <p:spPr>
          <a:xfrm>
            <a:off x="2353355" y="1791626"/>
            <a:ext cx="1198485" cy="1915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 recognition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0372422-552C-4F02-AC52-68EC8AB8B5B8}"/>
              </a:ext>
            </a:extLst>
          </p:cNvPr>
          <p:cNvSpPr/>
          <p:nvPr/>
        </p:nvSpPr>
        <p:spPr>
          <a:xfrm>
            <a:off x="4616387" y="4248832"/>
            <a:ext cx="585927" cy="410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CF959-49BD-4A02-9487-538526A17BE5}"/>
              </a:ext>
            </a:extLst>
          </p:cNvPr>
          <p:cNvSpPr/>
          <p:nvPr/>
        </p:nvSpPr>
        <p:spPr>
          <a:xfrm>
            <a:off x="2787589" y="4908549"/>
            <a:ext cx="4385568" cy="9674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Sleep detection: closed eyelids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5356AF-DCEF-4514-89ED-E88251C78878}"/>
              </a:ext>
            </a:extLst>
          </p:cNvPr>
          <p:cNvSpPr/>
          <p:nvPr/>
        </p:nvSpPr>
        <p:spPr>
          <a:xfrm>
            <a:off x="4115925" y="1791626"/>
            <a:ext cx="1242874" cy="1915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Facial landmarks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31C3FB7-9FCF-4351-A932-62F811F51DDC}"/>
              </a:ext>
            </a:extLst>
          </p:cNvPr>
          <p:cNvSpPr/>
          <p:nvPr/>
        </p:nvSpPr>
        <p:spPr>
          <a:xfrm>
            <a:off x="8061600" y="3961153"/>
            <a:ext cx="514905" cy="481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74300C-AEEB-46AA-966E-6E4124A4F0E4}"/>
              </a:ext>
            </a:extLst>
          </p:cNvPr>
          <p:cNvSpPr/>
          <p:nvPr/>
        </p:nvSpPr>
        <p:spPr>
          <a:xfrm>
            <a:off x="8749618" y="1305017"/>
            <a:ext cx="3062796" cy="466077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79A97-7122-4A91-AB4E-DAA711AAA543}"/>
              </a:ext>
            </a:extLst>
          </p:cNvPr>
          <p:cNvSpPr txBox="1"/>
          <p:nvPr/>
        </p:nvSpPr>
        <p:spPr>
          <a:xfrm>
            <a:off x="9662135" y="909776"/>
            <a:ext cx="123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Simulation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69DF73-20BA-488C-97F6-3C099C36F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872" y="1682176"/>
            <a:ext cx="2746285" cy="20479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39D3697-7358-4C59-9100-12E2608EDDA6}"/>
              </a:ext>
            </a:extLst>
          </p:cNvPr>
          <p:cNvSpPr txBox="1"/>
          <p:nvPr/>
        </p:nvSpPr>
        <p:spPr>
          <a:xfrm>
            <a:off x="8905655" y="3961153"/>
            <a:ext cx="2746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algorithm detects that the driver is falling asleep, it acts to prevent drowsy driving:</a:t>
            </a:r>
          </a:p>
          <a:p>
            <a:r>
              <a:rPr lang="en-US" dirty="0"/>
              <a:t>1, alarm will sound</a:t>
            </a:r>
          </a:p>
          <a:p>
            <a:r>
              <a:rPr lang="en-US" dirty="0"/>
              <a:t>2, automatically pulls over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492FC03-FB6F-46EE-8ACA-1FAC759F747C}"/>
              </a:ext>
            </a:extLst>
          </p:cNvPr>
          <p:cNvSpPr/>
          <p:nvPr/>
        </p:nvSpPr>
        <p:spPr>
          <a:xfrm>
            <a:off x="3729085" y="2610034"/>
            <a:ext cx="284085" cy="417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70E3B5-2FDB-49C4-81ED-AC59F939C140}"/>
              </a:ext>
            </a:extLst>
          </p:cNvPr>
          <p:cNvSpPr/>
          <p:nvPr/>
        </p:nvSpPr>
        <p:spPr>
          <a:xfrm>
            <a:off x="5922885" y="1791626"/>
            <a:ext cx="1198485" cy="1915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eye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BDBA6B5-3320-4D4C-ABD8-E0F0FA3F0442}"/>
              </a:ext>
            </a:extLst>
          </p:cNvPr>
          <p:cNvSpPr/>
          <p:nvPr/>
        </p:nvSpPr>
        <p:spPr>
          <a:xfrm>
            <a:off x="5531912" y="2610033"/>
            <a:ext cx="284085" cy="417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OpenCV-Python Is Now An Official OpenCV Project - OpenCV">
            <a:extLst>
              <a:ext uri="{FF2B5EF4-FFF2-40B4-BE49-F238E27FC236}">
                <a16:creationId xmlns:a16="http://schemas.microsoft.com/office/drawing/2014/main" id="{7CD2472F-B6C3-4C17-AC15-298FC4096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1" t="15551" r="7274" b="18872"/>
          <a:stretch/>
        </p:blipFill>
        <p:spPr bwMode="auto">
          <a:xfrm>
            <a:off x="3689773" y="70734"/>
            <a:ext cx="2268622" cy="83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EC936D-B082-4B8F-8EF8-2FD066E66C51}"/>
              </a:ext>
            </a:extLst>
          </p:cNvPr>
          <p:cNvSpPr txBox="1"/>
          <p:nvPr/>
        </p:nvSpPr>
        <p:spPr>
          <a:xfrm>
            <a:off x="79899" y="115410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Pipeline</a:t>
            </a:r>
          </a:p>
        </p:txBody>
      </p:sp>
      <p:pic>
        <p:nvPicPr>
          <p:cNvPr id="1028" name="Picture 4" descr="Introduction to Pygame Basics — Part 1 | Daily Python #20 | by Ajinkya  Sonawane | Daily Python | Medium">
            <a:extLst>
              <a:ext uri="{FF2B5EF4-FFF2-40B4-BE49-F238E27FC236}">
                <a16:creationId xmlns:a16="http://schemas.microsoft.com/office/drawing/2014/main" id="{DA4C30CD-B261-4723-ABBB-3C009A41FC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83"/>
          <a:stretch/>
        </p:blipFill>
        <p:spPr bwMode="auto">
          <a:xfrm>
            <a:off x="9304909" y="77236"/>
            <a:ext cx="1947775" cy="55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DD087D9-1B86-44EC-811B-D597C5DA5758}"/>
              </a:ext>
            </a:extLst>
          </p:cNvPr>
          <p:cNvSpPr txBox="1"/>
          <p:nvPr/>
        </p:nvSpPr>
        <p:spPr>
          <a:xfrm>
            <a:off x="3551840" y="954452"/>
            <a:ext cx="37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 stream processing</a:t>
            </a:r>
          </a:p>
        </p:txBody>
      </p:sp>
    </p:spTree>
    <p:extLst>
      <p:ext uri="{BB962C8B-B14F-4D97-AF65-F5344CB8AC3E}">
        <p14:creationId xmlns:p14="http://schemas.microsoft.com/office/powerpoint/2010/main" val="105916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CFAEA-AFB8-4708-9969-939D6634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Demo: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24D80-605D-4BDD-BC0C-86A016657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Project link: https://github.com/Dan-Yell-Nuwin/QAware</a:t>
            </a:r>
          </a:p>
          <a:p>
            <a:r>
              <a:rPr lang="en-US" sz="2000" dirty="0"/>
              <a:t>Thank you!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2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143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Abadi</vt:lpstr>
      <vt:lpstr>Arial</vt:lpstr>
      <vt:lpstr>Calibri</vt:lpstr>
      <vt:lpstr>Calibri Light</vt:lpstr>
      <vt:lpstr>Office Theme</vt:lpstr>
      <vt:lpstr>Daniel Nguyen, Shulun Sun, Momen Yacoub</vt:lpstr>
      <vt:lpstr>Active Drowsy Driving Prevention System</vt:lpstr>
      <vt:lpstr>PowerPoint Presentation</vt:lpstr>
      <vt:lpstr>Demo: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Shulun Sun</dc:creator>
  <cp:lastModifiedBy>Shulun Sun</cp:lastModifiedBy>
  <cp:revision>1</cp:revision>
  <dcterms:created xsi:type="dcterms:W3CDTF">2021-07-27T19:35:46Z</dcterms:created>
  <dcterms:modified xsi:type="dcterms:W3CDTF">2021-07-28T20:47:34Z</dcterms:modified>
</cp:coreProperties>
</file>