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DCE7-CDF1-43F2-8449-69EB6E11A740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A77F-3842-4469-82B8-553C45E67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71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DCE7-CDF1-43F2-8449-69EB6E11A740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A77F-3842-4469-82B8-553C45E67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77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DCE7-CDF1-43F2-8449-69EB6E11A740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A77F-3842-4469-82B8-553C45E67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13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DCE7-CDF1-43F2-8449-69EB6E11A740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A77F-3842-4469-82B8-553C45E67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00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DCE7-CDF1-43F2-8449-69EB6E11A740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A77F-3842-4469-82B8-553C45E67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6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DCE7-CDF1-43F2-8449-69EB6E11A740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A77F-3842-4469-82B8-553C45E67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80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DCE7-CDF1-43F2-8449-69EB6E11A740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A77F-3842-4469-82B8-553C45E67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54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DCE7-CDF1-43F2-8449-69EB6E11A740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A77F-3842-4469-82B8-553C45E67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16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DCE7-CDF1-43F2-8449-69EB6E11A740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A77F-3842-4469-82B8-553C45E67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55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DCE7-CDF1-43F2-8449-69EB6E11A740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A77F-3842-4469-82B8-553C45E67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0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EDCE7-CDF1-43F2-8449-69EB6E11A740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7A77F-3842-4469-82B8-553C45E67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63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EDCE7-CDF1-43F2-8449-69EB6E11A740}" type="datetimeFigureOut">
              <a:rPr lang="en-GB" smtClean="0"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7A77F-3842-4469-82B8-553C45E67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12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Junit Testing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51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JUnit is a testing framework for Java programming language. </a:t>
            </a:r>
          </a:p>
          <a:p>
            <a:endParaRPr lang="en-GB" dirty="0" smtClean="0"/>
          </a:p>
          <a:p>
            <a:r>
              <a:rPr lang="en-GB" dirty="0" smtClean="0"/>
              <a:t>JUnit is one of the most commonly used testing frameworks.</a:t>
            </a:r>
          </a:p>
          <a:p>
            <a:endParaRPr lang="en-GB" dirty="0" smtClean="0"/>
          </a:p>
          <a:p>
            <a:r>
              <a:rPr lang="en-US" altLang="en-US" dirty="0" smtClean="0"/>
              <a:t>Kent Beck developed the first </a:t>
            </a:r>
            <a:r>
              <a:rPr lang="en-US" altLang="en-US" dirty="0" err="1" smtClean="0"/>
              <a:t>xUnit</a:t>
            </a:r>
            <a:r>
              <a:rPr lang="en-US" altLang="en-US" dirty="0" smtClean="0"/>
              <a:t> automated test tool for Smalltalk in mid-90’s</a:t>
            </a:r>
          </a:p>
          <a:p>
            <a:endParaRPr lang="en-US" altLang="en-US" dirty="0" smtClean="0"/>
          </a:p>
          <a:p>
            <a:r>
              <a:rPr lang="en-GB" dirty="0" smtClean="0"/>
              <a:t>Since then Junit has become the standard tool for test-driven development in Java.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908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Junit?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 smtClean="0"/>
              <a:t>Main reason why Junit is used is to test code:</a:t>
            </a:r>
          </a:p>
          <a:p>
            <a:r>
              <a:rPr lang="en-GB" dirty="0" smtClean="0"/>
              <a:t>Advantages</a:t>
            </a:r>
          </a:p>
          <a:p>
            <a:pPr marL="0" indent="0">
              <a:buNone/>
            </a:pPr>
            <a:r>
              <a:rPr lang="en-GB" dirty="0" smtClean="0"/>
              <a:t>   -Reduces number of bugs in final code</a:t>
            </a:r>
          </a:p>
          <a:p>
            <a:pPr marL="0" indent="0">
              <a:buNone/>
            </a:pPr>
            <a:r>
              <a:rPr lang="en-GB" dirty="0" smtClean="0"/>
              <a:t>   -Makes code maintainable and rework able.</a:t>
            </a:r>
          </a:p>
          <a:p>
            <a:r>
              <a:rPr lang="en-GB" dirty="0" smtClean="0"/>
              <a:t>Disadvantages</a:t>
            </a:r>
          </a:p>
          <a:p>
            <a:pPr marL="0" indent="0">
              <a:buNone/>
            </a:pPr>
            <a:r>
              <a:rPr lang="en-GB" dirty="0" smtClean="0"/>
              <a:t>   -Extra Programming(Although good test can help)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-Extra time(Good tests reduce the amount of debugging time)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1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of Junit tests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separate class is created which contains the test cases and naming should be in format </a:t>
            </a:r>
            <a:r>
              <a:rPr lang="en-GB" b="1" i="1" dirty="0" err="1" smtClean="0"/>
              <a:t>Test</a:t>
            </a:r>
            <a:r>
              <a:rPr lang="en-GB" dirty="0" err="1" smtClean="0"/>
              <a:t>MyClass</a:t>
            </a:r>
            <a:r>
              <a:rPr lang="en-GB" dirty="0" smtClean="0"/>
              <a:t>.</a:t>
            </a:r>
          </a:p>
          <a:p>
            <a:r>
              <a:rPr lang="en-GB" dirty="0" smtClean="0"/>
              <a:t>Each method in test case follows similar structure:</a:t>
            </a:r>
          </a:p>
          <a:p>
            <a:pPr marL="0" indent="0">
              <a:buNone/>
            </a:pPr>
            <a:r>
              <a:rPr lang="en-GB" dirty="0" smtClean="0"/>
              <a:t>	Set up precondition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Run functionality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Check post condition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94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Assert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0648"/>
            <a:ext cx="10515600" cy="5167312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Assert class provides methods which are useful for testing</a:t>
            </a:r>
          </a:p>
          <a:p>
            <a:r>
              <a:rPr lang="en-US" altLang="en-US" dirty="0" err="1" smtClean="0"/>
              <a:t>assertTrue</a:t>
            </a:r>
            <a:r>
              <a:rPr lang="en-US" altLang="en-US" dirty="0" smtClean="0"/>
              <a:t>(String 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, Boolean </a:t>
            </a:r>
            <a:r>
              <a:rPr lang="en-US" altLang="en-US" i="1" dirty="0" smtClean="0"/>
              <a:t>test</a:t>
            </a:r>
            <a:r>
              <a:rPr lang="en-US" altLang="en-US" dirty="0" smtClean="0"/>
              <a:t>)</a:t>
            </a:r>
          </a:p>
          <a:p>
            <a:r>
              <a:rPr lang="en-US" altLang="en-US" dirty="0" err="1" smtClean="0"/>
              <a:t>assertFalse</a:t>
            </a:r>
            <a:r>
              <a:rPr lang="en-US" altLang="en-US" dirty="0" smtClean="0"/>
              <a:t>(String 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, Boolean </a:t>
            </a:r>
            <a:r>
              <a:rPr lang="en-US" altLang="en-US" i="1" dirty="0" smtClean="0"/>
              <a:t>test</a:t>
            </a:r>
            <a:r>
              <a:rPr lang="en-US" altLang="en-US" dirty="0" smtClean="0"/>
              <a:t>)</a:t>
            </a:r>
          </a:p>
          <a:p>
            <a:r>
              <a:rPr lang="en-US" altLang="en-US" dirty="0" err="1" smtClean="0"/>
              <a:t>assertNull</a:t>
            </a:r>
            <a:r>
              <a:rPr lang="en-US" altLang="en-US" dirty="0" smtClean="0"/>
              <a:t>(String 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, Object </a:t>
            </a:r>
            <a:r>
              <a:rPr lang="en-US" altLang="en-US" i="1" dirty="0" smtClean="0"/>
              <a:t>object</a:t>
            </a:r>
            <a:r>
              <a:rPr lang="en-US" altLang="en-US" dirty="0" smtClean="0"/>
              <a:t>)</a:t>
            </a:r>
          </a:p>
          <a:p>
            <a:r>
              <a:rPr lang="en-US" altLang="en-US" dirty="0" err="1" smtClean="0"/>
              <a:t>assertNotNull</a:t>
            </a:r>
            <a:r>
              <a:rPr lang="en-US" altLang="en-US" dirty="0" smtClean="0"/>
              <a:t>(String 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, Object </a:t>
            </a:r>
            <a:r>
              <a:rPr lang="en-US" altLang="en-US" i="1" dirty="0" smtClean="0"/>
              <a:t>object</a:t>
            </a:r>
            <a:r>
              <a:rPr lang="en-US" altLang="en-US" dirty="0" smtClean="0"/>
              <a:t>) </a:t>
            </a:r>
          </a:p>
          <a:p>
            <a:r>
              <a:rPr lang="en-US" altLang="en-US" dirty="0" err="1" smtClean="0"/>
              <a:t>assertEquals</a:t>
            </a:r>
            <a:r>
              <a:rPr lang="en-US" altLang="en-US" dirty="0" smtClean="0"/>
              <a:t>(String 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, Object </a:t>
            </a:r>
            <a:r>
              <a:rPr lang="en-US" altLang="en-US" i="1" dirty="0" smtClean="0"/>
              <a:t>expected</a:t>
            </a:r>
            <a:r>
              <a:rPr lang="en-US" altLang="en-US" dirty="0" smtClean="0"/>
              <a:t>, Object </a:t>
            </a:r>
            <a:r>
              <a:rPr lang="en-US" altLang="en-US" i="1" dirty="0" smtClean="0"/>
              <a:t>actual</a:t>
            </a:r>
            <a:r>
              <a:rPr lang="en-US" altLang="en-US" dirty="0" smtClean="0"/>
              <a:t>) (uses equals method)</a:t>
            </a:r>
          </a:p>
          <a:p>
            <a:r>
              <a:rPr lang="en-US" altLang="en-US" dirty="0" err="1" smtClean="0"/>
              <a:t>assertSame</a:t>
            </a:r>
            <a:r>
              <a:rPr lang="en-US" altLang="en-US" dirty="0" smtClean="0"/>
              <a:t>(String 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, Object </a:t>
            </a:r>
            <a:r>
              <a:rPr lang="en-US" altLang="en-US" i="1" dirty="0" smtClean="0"/>
              <a:t>expected</a:t>
            </a:r>
            <a:r>
              <a:rPr lang="en-US" altLang="en-US" dirty="0" smtClean="0"/>
              <a:t>, Object </a:t>
            </a:r>
            <a:r>
              <a:rPr lang="en-US" altLang="en-US" i="1" dirty="0" smtClean="0"/>
              <a:t>actual</a:t>
            </a:r>
            <a:r>
              <a:rPr lang="en-US" altLang="en-US" dirty="0" smtClean="0"/>
              <a:t>) (uses == operator)</a:t>
            </a:r>
          </a:p>
          <a:p>
            <a:r>
              <a:rPr lang="en-US" altLang="en-US" dirty="0" err="1" smtClean="0"/>
              <a:t>assertNotSame</a:t>
            </a:r>
            <a:r>
              <a:rPr lang="en-US" altLang="en-US" dirty="0" smtClean="0"/>
              <a:t>(String </a:t>
            </a:r>
            <a:r>
              <a:rPr lang="en-US" altLang="en-US" i="1" dirty="0" smtClean="0"/>
              <a:t>message</a:t>
            </a:r>
            <a:r>
              <a:rPr lang="en-US" altLang="en-US" dirty="0" smtClean="0"/>
              <a:t>, Object </a:t>
            </a:r>
            <a:r>
              <a:rPr lang="en-US" altLang="en-US" i="1" dirty="0" smtClean="0"/>
              <a:t>expected</a:t>
            </a:r>
            <a:r>
              <a:rPr lang="en-US" altLang="en-US" dirty="0" smtClean="0"/>
              <a:t>, Object </a:t>
            </a:r>
            <a:r>
              <a:rPr lang="en-US" altLang="en-US" i="1" dirty="0" smtClean="0"/>
              <a:t>actual</a:t>
            </a:r>
            <a:r>
              <a:rPr lang="en-US" altLang="en-US" dirty="0" smtClean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67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Tested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simple Cinema class has been created which contains 4 methods</a:t>
            </a:r>
          </a:p>
          <a:p>
            <a:r>
              <a:rPr lang="en-GB" dirty="0" smtClean="0"/>
              <a:t>Contains methods to check current movies, buy ticket, print receipt, and retrieve price based on the age of the person.</a:t>
            </a:r>
          </a:p>
          <a:p>
            <a:r>
              <a:rPr lang="en-GB" dirty="0" smtClean="0"/>
              <a:t>Methods that were tested were:</a:t>
            </a:r>
          </a:p>
          <a:p>
            <a:pPr marL="457200" lvl="1" indent="0">
              <a:buNone/>
            </a:pPr>
            <a:r>
              <a:rPr lang="en-GB" dirty="0" err="1" smtClean="0"/>
              <a:t>buyTicket</a:t>
            </a:r>
            <a:r>
              <a:rPr lang="en-GB" dirty="0" smtClean="0"/>
              <a:t>()</a:t>
            </a:r>
          </a:p>
          <a:p>
            <a:pPr marL="457200" lvl="1" indent="0">
              <a:buNone/>
            </a:pPr>
            <a:r>
              <a:rPr lang="en-GB" dirty="0" err="1" smtClean="0"/>
              <a:t>getPrice</a:t>
            </a:r>
            <a:r>
              <a:rPr lang="en-GB" dirty="0" smtClean="0"/>
              <a:t>()</a:t>
            </a:r>
          </a:p>
          <a:p>
            <a:pPr marL="457200" lvl="1" indent="0">
              <a:buNone/>
            </a:pPr>
            <a:r>
              <a:rPr lang="en-GB" dirty="0" err="1" smtClean="0"/>
              <a:t>getMovieList</a:t>
            </a:r>
            <a:r>
              <a:rPr lang="en-GB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3471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Tests implemented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TestGetMovieList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Tested method </a:t>
            </a:r>
            <a:r>
              <a:rPr lang="en-GB" dirty="0" err="1" smtClean="0"/>
              <a:t>getMovieList</a:t>
            </a:r>
            <a:r>
              <a:rPr lang="en-GB" dirty="0" smtClean="0"/>
              <a:t>() to see if it returns the expected array</a:t>
            </a:r>
          </a:p>
          <a:p>
            <a:r>
              <a:rPr lang="en-GB" dirty="0" err="1" smtClean="0"/>
              <a:t>TestGetPrice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Tested method </a:t>
            </a:r>
            <a:r>
              <a:rPr lang="en-GB" dirty="0" err="1" smtClean="0"/>
              <a:t>getPrice</a:t>
            </a:r>
            <a:r>
              <a:rPr lang="en-GB" dirty="0" smtClean="0"/>
              <a:t>() to see if correct price is returned if the person is an adult</a:t>
            </a:r>
          </a:p>
          <a:p>
            <a:r>
              <a:rPr lang="en-GB" dirty="0" err="1" smtClean="0"/>
              <a:t>TestGetPriceChild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Tested method </a:t>
            </a:r>
            <a:r>
              <a:rPr lang="en-GB" dirty="0" err="1" smtClean="0"/>
              <a:t>getPrice</a:t>
            </a:r>
            <a:r>
              <a:rPr lang="en-GB" dirty="0" smtClean="0"/>
              <a:t>() to see if correct price is returned if the person is a child</a:t>
            </a:r>
          </a:p>
          <a:p>
            <a:r>
              <a:rPr lang="en-GB" dirty="0" err="1" smtClean="0"/>
              <a:t>TestBuyTicketBollean</a:t>
            </a:r>
            <a:r>
              <a:rPr lang="en-GB" dirty="0" smtClean="0"/>
              <a:t>()</a:t>
            </a:r>
          </a:p>
          <a:p>
            <a:pPr lvl="1"/>
            <a:r>
              <a:rPr lang="en-GB" dirty="0" smtClean="0"/>
              <a:t>Tested method </a:t>
            </a:r>
            <a:r>
              <a:rPr lang="en-GB" dirty="0" err="1" smtClean="0"/>
              <a:t>buyTicket</a:t>
            </a:r>
            <a:r>
              <a:rPr lang="en-GB" dirty="0" smtClean="0"/>
              <a:t>() to see if a ticket can be bought if a person is an adult</a:t>
            </a:r>
          </a:p>
          <a:p>
            <a:r>
              <a:rPr lang="en-GB" dirty="0" err="1" smtClean="0"/>
              <a:t>TestBuyTicketException</a:t>
            </a:r>
            <a:r>
              <a:rPr lang="en-GB" dirty="0" smtClean="0"/>
              <a:t>()</a:t>
            </a:r>
            <a:endParaRPr lang="en-GB" dirty="0"/>
          </a:p>
          <a:p>
            <a:pPr lvl="1"/>
            <a:r>
              <a:rPr lang="en-GB" dirty="0" smtClean="0"/>
              <a:t>Tested method </a:t>
            </a:r>
            <a:r>
              <a:rPr lang="en-GB" dirty="0" err="1" smtClean="0"/>
              <a:t>buyTicket</a:t>
            </a:r>
            <a:r>
              <a:rPr lang="en-GB" dirty="0" smtClean="0"/>
              <a:t> to see if a ticket can be bought if there are no more spaces left.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69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Functionality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Mock testing using mock objects</a:t>
            </a:r>
          </a:p>
          <a:p>
            <a:endParaRPr lang="en-GB" dirty="0" smtClean="0"/>
          </a:p>
          <a:p>
            <a:r>
              <a:rPr lang="en-GB" dirty="0" smtClean="0"/>
              <a:t>Testing input </a:t>
            </a:r>
            <a:r>
              <a:rPr lang="en-GB" smtClean="0"/>
              <a:t>output component</a:t>
            </a:r>
          </a:p>
          <a:p>
            <a:endParaRPr lang="en-GB" dirty="0" smtClean="0"/>
          </a:p>
          <a:p>
            <a:r>
              <a:rPr lang="en-GB" dirty="0" smtClean="0"/>
              <a:t>Implementing test with maven.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49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370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Junit Testing</vt:lpstr>
      <vt:lpstr>Introduction</vt:lpstr>
      <vt:lpstr>Why use Junit?</vt:lpstr>
      <vt:lpstr>Structure of Junit tests</vt:lpstr>
      <vt:lpstr>Assert Methods</vt:lpstr>
      <vt:lpstr>Software Tested</vt:lpstr>
      <vt:lpstr>Tests implemented</vt:lpstr>
      <vt:lpstr>Further Functionality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Testing</dc:title>
  <dc:creator>Donatas Januskevicius</dc:creator>
  <cp:lastModifiedBy>Donatas Januskevicius</cp:lastModifiedBy>
  <cp:revision>7</cp:revision>
  <dcterms:created xsi:type="dcterms:W3CDTF">2016-04-13T11:33:56Z</dcterms:created>
  <dcterms:modified xsi:type="dcterms:W3CDTF">2016-04-13T12:24:35Z</dcterms:modified>
</cp:coreProperties>
</file>