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oNc44wJCSwXgLZr0bjU8gDEDE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684197" y="2537150"/>
            <a:ext cx="79620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Game Census Data Visualization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					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correlation between various attributes of Big Game Player’s dataset and build relationships between different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provided to get valuable insights and results and visualize them using different maps and charts with Tableau..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get insights about relationships in among various attributes.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Establishes relationships between players and demographic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Name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Places Census 2016 Population Estimates.xlsx(Sheet #1),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states Census 2017 Population Estimates.xlsx(Sheet #2),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Game Census data.xlsx(Sheet #3)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Sheet #1 - 12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Sheet #2 - 13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Sheet #3 - 24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GEOID, Strings, Numeric, URL, Location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1307662" y="554550"/>
            <a:ext cx="8534400" cy="20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8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55" name="Google Shape;15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00" y="1912550"/>
            <a:ext cx="10971675" cy="30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by the client in multiple batches and each batch contain multiple files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numerical, categorical, strings, geolocation.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4</a:t>
            </a:r>
            <a:r>
              <a:rPr baseline="30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Understanding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After the File validation what you do with incompatible file or files which didn’t pass the validation?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Attributes in the file which were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incompatible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purpose of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deriving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valuable insights are either   dropped or not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included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visualization.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2021-06-19T13:01:53Z</dcterms:created>
  <dc:creator>Windows 10</dc:creator>
</cp:coreProperties>
</file>