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20" r:id="rId2"/>
    <p:sldId id="308" r:id="rId3"/>
    <p:sldId id="277" r:id="rId4"/>
    <p:sldId id="307" r:id="rId5"/>
    <p:sldId id="310" r:id="rId6"/>
    <p:sldId id="311" r:id="rId7"/>
    <p:sldId id="313" r:id="rId8"/>
    <p:sldId id="309" r:id="rId9"/>
    <p:sldId id="314" r:id="rId10"/>
    <p:sldId id="315" r:id="rId11"/>
    <p:sldId id="316" r:id="rId12"/>
    <p:sldId id="319" r:id="rId13"/>
    <p:sldId id="317" r:id="rId14"/>
    <p:sldId id="31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C4AADA6-3031-4082-A5C9-5157A21789C5}">
          <p14:sldIdLst>
            <p14:sldId id="320"/>
            <p14:sldId id="308"/>
            <p14:sldId id="277"/>
            <p14:sldId id="307"/>
            <p14:sldId id="310"/>
            <p14:sldId id="311"/>
            <p14:sldId id="313"/>
            <p14:sldId id="309"/>
            <p14:sldId id="314"/>
            <p14:sldId id="315"/>
            <p14:sldId id="316"/>
            <p14:sldId id="319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1" autoAdjust="0"/>
    <p:restoredTop sz="94660"/>
  </p:normalViewPr>
  <p:slideViewPr>
    <p:cSldViewPr>
      <p:cViewPr varScale="1">
        <p:scale>
          <a:sx n="82" d="100"/>
          <a:sy n="82" d="100"/>
        </p:scale>
        <p:origin x="161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7122E-74C0-4A0E-B241-66B0C1767A3A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7B197-9466-4727-A425-3DA5B22A0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12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8DB6-350F-4E27-97C5-44279131751E}" type="datetime1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4F8A-C2EF-4B68-BD42-9DD03548BE8A}" type="datetime1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61A0-7B17-400E-8D8F-B92AB49436F5}" type="datetime1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EBA1-2D59-48CC-88F0-ABD170ECC1CE}" type="datetime1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ED7-DDCC-4BAF-93C1-D9DA67BE84D5}" type="datetime1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23F2-6BCE-41A7-8D84-6171A90D6F16}" type="datetime1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8063-5D07-478A-B361-73E5E8AA7B1F}" type="datetime1">
              <a:rPr lang="ru-RU" smtClean="0"/>
              <a:t>21.04.2023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0F98-D6BB-43E5-9131-C49126D2CD8E}" type="datetime1">
              <a:rPr lang="ru-RU" smtClean="0"/>
              <a:t>21.04.2023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3848-7B87-4F25-B065-DA1AB5306514}" type="datetime1">
              <a:rPr lang="ru-RU" smtClean="0"/>
              <a:t>21.04.2023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C78C-9B90-4D5E-8924-0732F23E9F96}" type="datetime1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3CD8-CC94-48BF-A3CE-E32E0A598377}" type="datetime1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8F830-A3BA-4C6E-9213-29B7D9BDA972}" type="datetime1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Технологии разработки программного обеспечения наземных средств ЗРС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Лекция №6. Разработка и тестирование  программного обеспечения</a:t>
            </a:r>
            <a:br>
              <a:rPr lang="ru-RU" dirty="0"/>
            </a:br>
            <a:r>
              <a:rPr lang="ru-RU" dirty="0"/>
              <a:t>наземных средств ЗРС.</a:t>
            </a:r>
          </a:p>
        </p:txBody>
      </p:sp>
    </p:spTree>
    <p:extLst>
      <p:ext uri="{BB962C8B-B14F-4D97-AF65-F5344CB8AC3E}">
        <p14:creationId xmlns:p14="http://schemas.microsoft.com/office/powerpoint/2010/main" val="145270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тестовых примеров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712" y="548680"/>
            <a:ext cx="56102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0" y="5085184"/>
            <a:ext cx="9144000" cy="165618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sz="2800" dirty="0"/>
              <a:t>Тесты целостности – проверка работоспособности отдельных классов и подсистем</a:t>
            </a:r>
          </a:p>
          <a:p>
            <a:pPr lvl="0"/>
            <a:r>
              <a:rPr lang="ru-RU" sz="2800" dirty="0"/>
              <a:t>Системные тесты – для проверки правильности работы системы в целом</a:t>
            </a:r>
          </a:p>
        </p:txBody>
      </p:sp>
    </p:spTree>
    <p:extLst>
      <p:ext uri="{BB962C8B-B14F-4D97-AF65-F5344CB8AC3E}">
        <p14:creationId xmlns:p14="http://schemas.microsoft.com/office/powerpoint/2010/main" val="204736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компонентов тестирования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7" y="548680"/>
            <a:ext cx="56102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0" y="3068960"/>
            <a:ext cx="9144000" cy="3240360"/>
          </a:xfrm>
        </p:spPr>
        <p:txBody>
          <a:bodyPr>
            <a:normAutofit/>
          </a:bodyPr>
          <a:lstStyle/>
          <a:p>
            <a:pPr lvl="0"/>
            <a:r>
              <a:rPr lang="ru-RU" sz="2800" dirty="0"/>
              <a:t>Цель – автоматизация процесса тестирования и минимизация затрат на тестирования в последующих итерациях</a:t>
            </a:r>
          </a:p>
          <a:p>
            <a:pPr lvl="0"/>
            <a:r>
              <a:rPr lang="ru-RU" sz="2800" dirty="0"/>
              <a:t>Процедура тестирования – спецификация при программировании тестового компонента</a:t>
            </a:r>
          </a:p>
        </p:txBody>
      </p:sp>
    </p:spTree>
    <p:extLst>
      <p:ext uri="{BB962C8B-B14F-4D97-AF65-F5344CB8AC3E}">
        <p14:creationId xmlns:p14="http://schemas.microsoft.com/office/powerpoint/2010/main" val="198753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Пример компонентов тестирования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8AF366-FF4D-4198-9B39-A82AD679C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" y="731367"/>
            <a:ext cx="4491943" cy="248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3249D7-0270-4A68-A4D1-0F69339A84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" y="3717032"/>
            <a:ext cx="4491943" cy="2569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731366"/>
            <a:ext cx="4176464" cy="24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24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48680"/>
            <a:ext cx="56102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0" y="3789040"/>
            <a:ext cx="9144000" cy="306896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Проведение тестирования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Сравнение результатов с ожидаемыми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дефекта и передача сведений о нем программисту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Внесение дефекта в отчет о тестировании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Комплексное тестирование только после завершение всех тестов на целостность</a:t>
            </a:r>
          </a:p>
        </p:txBody>
      </p:sp>
    </p:spTree>
    <p:extLst>
      <p:ext uri="{BB962C8B-B14F-4D97-AF65-F5344CB8AC3E}">
        <p14:creationId xmlns:p14="http://schemas.microsoft.com/office/powerpoint/2010/main" val="155940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Оценка результатов тестирования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3515" y="564006"/>
            <a:ext cx="9144000" cy="6033346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Критерии качества тестирования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Полнота тестирования – уровень покрытия тестовыми примерами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Надежность ПО – тенденции обнаружения дефектов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Действия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Проведение дополнительных тестов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Определения функций программы которые имеют надлежащее качество</a:t>
            </a:r>
          </a:p>
          <a:p>
            <a:pPr lvl="0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35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разработки ПО средств ЗРС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591"/>
            <a:ext cx="9144000" cy="58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2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программного обеспечения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4726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Решаемые задачи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Планирование для каждой итерации необходимой сборки системы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классов в виде файлов исх. кодов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подсистем в виде файлов исх. кодов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Автономное тестирование классов и подсистем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Сборка программы в исполняемые модули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Передача на комплексное тестирование</a:t>
            </a:r>
          </a:p>
          <a:p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классов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0" y="4581128"/>
            <a:ext cx="9144000" cy="2160240"/>
          </a:xfrm>
        </p:spPr>
        <p:txBody>
          <a:bodyPr>
            <a:normAutofit/>
          </a:bodyPr>
          <a:lstStyle/>
          <a:p>
            <a:pPr lvl="0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входных и выходных интерфейсов</a:t>
            </a:r>
          </a:p>
          <a:p>
            <a:pPr lvl="0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выполняемых классом операций</a:t>
            </a:r>
          </a:p>
          <a:p>
            <a:pPr lvl="0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и проведение автономных тестов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7" y="548680"/>
            <a:ext cx="56102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86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подсистем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0" y="5106974"/>
            <a:ext cx="9144000" cy="1634394"/>
          </a:xfrm>
        </p:spPr>
        <p:txBody>
          <a:bodyPr>
            <a:normAutofit/>
          </a:bodyPr>
          <a:lstStyle/>
          <a:p>
            <a:pPr lvl="0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подсистемой функциональных задач в рамках плана текущей итерации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и проведение автономных тестов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7" y="579218"/>
            <a:ext cx="56102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64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Планирование и сборка программы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76672"/>
            <a:ext cx="54292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0" y="5085184"/>
            <a:ext cx="9144000" cy="1656184"/>
          </a:xfrm>
        </p:spPr>
        <p:txBody>
          <a:bodyPr>
            <a:normAutofit/>
          </a:bodyPr>
          <a:lstStyle/>
          <a:p>
            <a:pPr lvl="0"/>
            <a:r>
              <a:rPr lang="ru-RU" sz="2800" dirty="0"/>
              <a:t>Разработка плана сборки, описывающего реализуемые в сборке требования к ПО</a:t>
            </a:r>
          </a:p>
          <a:p>
            <a:pPr lvl="0"/>
            <a:r>
              <a:rPr lang="ru-RU" sz="2800" dirty="0"/>
              <a:t>Сборка и реализация автономных тестов</a:t>
            </a:r>
          </a:p>
        </p:txBody>
      </p:sp>
    </p:spTree>
    <p:extLst>
      <p:ext uri="{BB962C8B-B14F-4D97-AF65-F5344CB8AC3E}">
        <p14:creationId xmlns:p14="http://schemas.microsoft.com/office/powerpoint/2010/main" val="154947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Правила разработки ПО (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Style Guide)</a:t>
            </a:r>
            <a:endParaRPr lang="ru-R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4726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Решаемые задачи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>
                <a:latin typeface="Arial" panose="020B0604020202020204" pitchFamily="34" charset="0"/>
                <a:cs typeface="Arial" panose="020B0604020202020204" pitchFamily="34" charset="0"/>
              </a:rPr>
              <a:t>Обеспечивает одинаковое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качество кода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Ускоряет процесс адаптации новых программистов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Убирает необходимость каждый раз вникать в чужую стилистику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Код обезличен</a:t>
            </a:r>
          </a:p>
          <a:p>
            <a:pPr lvl="0"/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51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программного обеспечения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4726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Решаемые задачи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плана тестирования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тестовых примеров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компонентов автоматизации тестирования 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на целостность (каждую сборку)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Комплексное тестирование (в конце итерации)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Систематическая обработка результатов тестирования и подготовка отчета о результатах тестирования</a:t>
            </a:r>
          </a:p>
          <a:p>
            <a:pPr lvl="0"/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4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плана тестирования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548680"/>
            <a:ext cx="56102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0" y="5085184"/>
            <a:ext cx="9144000" cy="1656184"/>
          </a:xfrm>
        </p:spPr>
        <p:txBody>
          <a:bodyPr>
            <a:normAutofit/>
          </a:bodyPr>
          <a:lstStyle/>
          <a:p>
            <a:pPr lvl="0"/>
            <a:r>
              <a:rPr lang="ru-RU" sz="2800" dirty="0"/>
              <a:t>Разработка плана тестирования с учетом реализуемых в итерации требований к ПО</a:t>
            </a:r>
          </a:p>
          <a:p>
            <a:pPr lvl="0"/>
            <a:r>
              <a:rPr lang="ru-RU" sz="2800" dirty="0"/>
              <a:t>Определение критериев успешности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492623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Тема Office</vt:lpstr>
      <vt:lpstr>Технологии разработки программного обеспечения наземных средств ЗРС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разработки программного обеспечения наземных средств ЗРС</dc:title>
  <dc:creator>Доброжанский Владимир Алексеевич</dc:creator>
  <cp:lastModifiedBy>Владимир Д</cp:lastModifiedBy>
  <cp:revision>138</cp:revision>
  <dcterms:created xsi:type="dcterms:W3CDTF">2019-02-04T07:41:35Z</dcterms:created>
  <dcterms:modified xsi:type="dcterms:W3CDTF">2023-04-21T14:08:31Z</dcterms:modified>
</cp:coreProperties>
</file>