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73" r:id="rId6"/>
    <p:sldId id="276" r:id="rId7"/>
    <p:sldId id="274" r:id="rId8"/>
    <p:sldId id="275" r:id="rId9"/>
    <p:sldId id="270" r:id="rId10"/>
    <p:sldId id="267" r:id="rId11"/>
    <p:sldId id="269" r:id="rId12"/>
    <p:sldId id="271" r:id="rId13"/>
    <p:sldId id="263" r:id="rId14"/>
    <p:sldId id="277" r:id="rId15"/>
    <p:sldId id="265" r:id="rId16"/>
    <p:sldId id="266" r:id="rId17"/>
    <p:sldId id="27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713C-C512-4D76-87F4-85E72E0DC533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FFA5-BAD4-4F46-A2F5-9C48B18D6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8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1053-0614-4586-B1A5-6D9B7B637A96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36F-8CB2-47FD-9F99-7C9470DD0BD5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6D8-4345-4815-8F43-1CA311C6E97B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954-DA52-4773-99BB-588BA6B1973A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F8D7-4562-4364-986B-E2AADA24EB0B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2609-982D-418D-8DAE-4D97A66E393C}" type="datetime1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CCA6-7569-4204-9CE1-B49C7899022E}" type="datetime1">
              <a:rPr lang="ru-RU" smtClean="0"/>
              <a:t>10.02.2023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AEBC-4434-4BEF-977D-14264F337B06}" type="datetime1">
              <a:rPr lang="ru-RU" smtClean="0"/>
              <a:t>10.02.2023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DB76-3D36-4FB2-B5DE-20D625C557C7}" type="datetime1">
              <a:rPr lang="ru-RU" smtClean="0"/>
              <a:t>10.02.2023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23B-A98C-4E5E-AAC9-64B0B61BF7B8}" type="datetime1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A6F4-8A65-4457-8E8F-9FF3612CD489}" type="datetime1">
              <a:rPr lang="ru-RU" smtClean="0"/>
              <a:t>10.02.2023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FF3F-11F1-4A47-8401-D966E00F04F1}" type="datetime1">
              <a:rPr lang="ru-RU" smtClean="0"/>
              <a:t>10.02.2023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Лекция №</a:t>
            </a:r>
            <a:r>
              <a:rPr lang="en-US" dirty="0"/>
              <a:t>2</a:t>
            </a:r>
            <a:r>
              <a:rPr lang="ru-RU" dirty="0"/>
              <a:t>. Моделирование в задачах разработки ПО средств ЗРС.</a:t>
            </a:r>
          </a:p>
          <a:p>
            <a:r>
              <a:rPr lang="ru-RU" dirty="0"/>
              <a:t>Основные технологические этапы разработки ПО средств ЗРС.</a:t>
            </a:r>
          </a:p>
        </p:txBody>
      </p:sp>
    </p:spTree>
    <p:extLst>
      <p:ext uri="{BB962C8B-B14F-4D97-AF65-F5344CB8AC3E}">
        <p14:creationId xmlns:p14="http://schemas.microsoft.com/office/powerpoint/2010/main" val="23514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6587434-8963-4325-9E31-9F39FBB1DB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МИМС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40EB36-C965-4749-80C0-E6ADB1E80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764704"/>
            <a:ext cx="7848872" cy="58804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8A75-7012-9777-4413-0366D8B1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1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1D7888B-73CE-4E62-82FE-AF7C8E0D03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МИМС</a:t>
            </a:r>
          </a:p>
        </p:txBody>
      </p:sp>
      <p:pic>
        <p:nvPicPr>
          <p:cNvPr id="2050" name="Picture 2" descr="Общий вид МИМС">
            <a:extLst>
              <a:ext uri="{FF2B5EF4-FFF2-40B4-BE49-F238E27FC236}">
                <a16:creationId xmlns:a16="http://schemas.microsoft.com/office/drawing/2014/main" id="{B6357231-69BC-4E98-BE6C-C05DE9D5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908720"/>
            <a:ext cx="7704856" cy="577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7FC7F-2D94-B765-98AE-32AF86F7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6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Отработка ПО МФР при стыковке с реальной аппаратурой</a:t>
            </a:r>
          </a:p>
          <a:p>
            <a:r>
              <a:rPr lang="ru-RU" dirty="0"/>
              <a:t>Отработка ПО МФР при стыковке с имитатором сигналов целей и помех</a:t>
            </a:r>
          </a:p>
          <a:p>
            <a:r>
              <a:rPr lang="ru-RU" dirty="0"/>
              <a:t>Отработка ПО МФР при стыковке с БПО, ГСН ЗУР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C92899A-18ED-4BF0-A876-DD89372960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КИМС МФР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E9FDCC-0FDF-86C0-180A-F4472C07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4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F28CCC4-3BB6-44AF-B10A-942B65166C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КИМС МФР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52362"/>
              </p:ext>
            </p:extLst>
          </p:nvPr>
        </p:nvGraphicFramePr>
        <p:xfrm>
          <a:off x="251520" y="1124744"/>
          <a:ext cx="8538441" cy="489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12570" imgH="5458576" progId="Visio.Drawing.11">
                  <p:embed/>
                </p:oleObj>
              </mc:Choice>
              <mc:Fallback>
                <p:oleObj name="Visio" r:id="rId2" imgW="9512570" imgH="545857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520" y="1124744"/>
                        <a:ext cx="8538441" cy="489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BC3C7E-540E-FBC3-5AD3-580AD200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2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59B1BC9-F5BB-4FB8-B674-C2AED499F5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Объединение МИМС и КИМС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7A63954-7A53-4B4C-9D77-B5C25B71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/>
              <a:t>Отработка ПО с использованием штатной аппаратуры связи</a:t>
            </a:r>
          </a:p>
          <a:p>
            <a:r>
              <a:rPr lang="ru-RU" dirty="0"/>
              <a:t>Отработка ПО при стыковке с МИМС</a:t>
            </a:r>
            <a:r>
              <a:rPr lang="en-US" dirty="0"/>
              <a:t>/</a:t>
            </a:r>
            <a:r>
              <a:rPr lang="ru-RU" dirty="0"/>
              <a:t>КИМС средств, внешних относительно ЗРС</a:t>
            </a:r>
          </a:p>
          <a:p>
            <a:r>
              <a:rPr lang="ru-RU" dirty="0"/>
              <a:t>Отработка ПО при использовании внешней единой воздушной обстановки для всех МИМС</a:t>
            </a:r>
            <a:r>
              <a:rPr lang="en-US" dirty="0"/>
              <a:t>/</a:t>
            </a:r>
            <a:r>
              <a:rPr lang="ru-RU" dirty="0"/>
              <a:t>КИМС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ABD2-3E3F-7B71-52BC-2EEF4C33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39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CE5D30-BD6D-4C0F-9717-7B34A3DBD4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61" y="1417638"/>
            <a:ext cx="6684277" cy="467259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59B1BC9-F5BB-4FB8-B674-C2AED499F5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Объединение МИМС и КИМС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49E030-45B0-0077-879D-B82B4038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Отработка с участием всей штатной аппаратуры в реальных условиях</a:t>
            </a:r>
          </a:p>
          <a:p>
            <a:r>
              <a:rPr lang="ru-RU"/>
              <a:t>Отработка </a:t>
            </a:r>
            <a:r>
              <a:rPr lang="ru-RU" dirty="0"/>
              <a:t>ПО в натурных экспериментах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39CAABF-02CA-4CE2-BF7B-A3E7C0186C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Опытный образец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1350B-2326-65DD-FCF1-FCF8FFB2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3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Коммуникация в команде и с «заказчиком»</a:t>
            </a:r>
          </a:p>
          <a:p>
            <a:r>
              <a:rPr lang="ru-RU" dirty="0"/>
              <a:t>Хранение </a:t>
            </a:r>
            <a:r>
              <a:rPr lang="ru-RU"/>
              <a:t>согласованных данных про задачу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39CAABF-02CA-4CE2-BF7B-A3E7C0186C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Практическая задача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2D8B1-2203-AF5C-E23D-BD7812C6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6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Моделирование — метод познания, состоящий в создании и исследовании моделей</a:t>
            </a:r>
          </a:p>
          <a:p>
            <a:r>
              <a:rPr lang="ru-RU" dirty="0"/>
              <a:t>Виды моделирования</a:t>
            </a:r>
          </a:p>
          <a:p>
            <a:pPr lvl="1"/>
            <a:r>
              <a:rPr lang="ru-RU" dirty="0"/>
              <a:t>математическое</a:t>
            </a:r>
          </a:p>
          <a:p>
            <a:pPr lvl="1"/>
            <a:r>
              <a:rPr lang="ru-RU" dirty="0"/>
              <a:t>физическое</a:t>
            </a:r>
          </a:p>
          <a:p>
            <a:pPr lvl="1"/>
            <a:r>
              <a:rPr lang="ru-RU" dirty="0"/>
              <a:t>численное</a:t>
            </a:r>
          </a:p>
          <a:p>
            <a:pPr lvl="1"/>
            <a:r>
              <a:rPr lang="ru-RU" dirty="0"/>
              <a:t>имитационное</a:t>
            </a:r>
          </a:p>
          <a:p>
            <a:pPr lvl="1"/>
            <a:r>
              <a:rPr lang="ru-RU" dirty="0"/>
              <a:t>…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C2C55-C639-05CC-584A-5C7C4047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7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Моделирование при разработке ПО – использование штатного ПО в окружении имитационных моделей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5B3A7B2-000F-422B-B2EC-0B5A6A3C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Моделирование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6F502-26F5-DE4D-4804-064BAC1B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3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Комплексная математическая модель</a:t>
            </a:r>
          </a:p>
          <a:p>
            <a:r>
              <a:rPr lang="ru-RU" dirty="0"/>
              <a:t>Математический имитационно-моделирующий стенд</a:t>
            </a:r>
          </a:p>
          <a:p>
            <a:r>
              <a:rPr lang="ru-RU" dirty="0"/>
              <a:t>Комплексный имитационно-моделирующий стенд</a:t>
            </a:r>
          </a:p>
          <a:p>
            <a:r>
              <a:rPr lang="ru-RU" dirty="0"/>
              <a:t>Объединение различных МИМС и КИМС</a:t>
            </a:r>
          </a:p>
          <a:p>
            <a:r>
              <a:rPr lang="ru-RU" dirty="0"/>
              <a:t>Опытный образец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502E0F-8ED2-420A-9792-59AD93994B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Технологические этапы разработки ПО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6E621-16AD-D743-F5B1-4E653C01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1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B251438-6676-465C-952F-AED33FE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КММ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309992D-2444-4C4F-9918-E48B74B6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/>
              <a:t>Отработка программного обеспечения средств ЗРС</a:t>
            </a:r>
          </a:p>
          <a:p>
            <a:r>
              <a:rPr lang="ru-RU" dirty="0"/>
              <a:t>Моделирование перед проведением натурных работ</a:t>
            </a:r>
          </a:p>
          <a:p>
            <a:r>
              <a:rPr lang="ru-RU" dirty="0"/>
              <a:t>Оценка характеристик ЗРС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CCEC61-36FA-BB67-1DDD-312EA2C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2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B251438-6676-465C-952F-AED33FE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КММ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E8D402-7D13-4D3C-9172-80236218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2" y="764817"/>
            <a:ext cx="7279255" cy="53283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62FF7B-0312-0712-C775-83E9EB53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7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B251438-6676-465C-952F-AED33FE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ru-RU" dirty="0"/>
              <a:t>КММ</a:t>
            </a:r>
            <a:r>
              <a:rPr lang="en-US" dirty="0"/>
              <a:t>:</a:t>
            </a:r>
            <a:r>
              <a:rPr lang="ru-RU" dirty="0"/>
              <a:t> управляющая программа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8AF366-FF4D-4198-9B39-A82AD679CD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412776"/>
            <a:ext cx="8568952" cy="46805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FF9492-1120-EA3E-FF99-8DCF84A9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2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B251438-6676-465C-952F-AED33FE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2776"/>
          </a:xfrm>
        </p:spPr>
        <p:txBody>
          <a:bodyPr>
            <a:noAutofit/>
          </a:bodyPr>
          <a:lstStyle/>
          <a:p>
            <a:r>
              <a:rPr lang="ru-RU" dirty="0"/>
              <a:t>КММ</a:t>
            </a:r>
            <a:r>
              <a:rPr lang="en-US" dirty="0"/>
              <a:t>:</a:t>
            </a:r>
            <a:r>
              <a:rPr lang="ru-RU" dirty="0"/>
              <a:t> программа обработки и отображения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3249D7-0270-4A68-A4D1-0F69339A84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40960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F7379-1EAD-17EE-2FFC-66C9F11E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5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Отработка ПО на реальных вычислительных средствах</a:t>
            </a:r>
          </a:p>
          <a:p>
            <a:r>
              <a:rPr lang="ru-RU" dirty="0"/>
              <a:t>Отработка ПО в условиях реальной временной диаграммы</a:t>
            </a:r>
          </a:p>
          <a:p>
            <a:r>
              <a:rPr lang="ru-RU" dirty="0"/>
              <a:t>Отработка взаимодействия ПО УК с ПО РМО с штатным обменом информацией по сети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E972D7A-99E0-4230-9AE1-AF50E7ABEA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МИМС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85D97D-7545-A523-1748-283B56AF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441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Тема Office</vt:lpstr>
      <vt:lpstr>Visio</vt:lpstr>
      <vt:lpstr>Технологии разработки программного обеспечения наземных средств ЗРС</vt:lpstr>
      <vt:lpstr>Моделирование</vt:lpstr>
      <vt:lpstr>Моделирование</vt:lpstr>
      <vt:lpstr>PowerPoint Presentation</vt:lpstr>
      <vt:lpstr>КММ</vt:lpstr>
      <vt:lpstr>КММ</vt:lpstr>
      <vt:lpstr>КММ: управляющая программа</vt:lpstr>
      <vt:lpstr>КММ: программа обработки и отображения результатов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Владимир Д</cp:lastModifiedBy>
  <cp:revision>23</cp:revision>
  <dcterms:created xsi:type="dcterms:W3CDTF">2019-02-04T07:41:35Z</dcterms:created>
  <dcterms:modified xsi:type="dcterms:W3CDTF">2023-02-10T13:41:14Z</dcterms:modified>
</cp:coreProperties>
</file>