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098"/>
  </p:normalViewPr>
  <p:slideViewPr>
    <p:cSldViewPr snapToGrid="0">
      <p:cViewPr varScale="1">
        <p:scale>
          <a:sx n="116" d="100"/>
          <a:sy n="11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902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452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505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07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50093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985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060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63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59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908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66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4EC130-E715-1A4F-8F3B-9DB081247D06}" type="datetimeFigureOut">
              <a:rPr lang="en-NL" smtClean="0"/>
              <a:t>22/01/2024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1AA158-CF88-DF44-8971-E43F283CD12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7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BAF5-5C51-505A-B267-15F91254E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Fifa Abbreviation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4D8F5-F305-1EA9-076B-AF5E84659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136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64ED1F-852E-A3D4-ADBD-C22E3604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87" y="264405"/>
            <a:ext cx="5443103" cy="6329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05BB0-44BB-9918-7495-62B86C45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90" y="264405"/>
            <a:ext cx="3095649" cy="20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FAD54-C991-D07B-7F53-7A02036F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68" y="151829"/>
            <a:ext cx="7262401" cy="65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5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C53E4-7C95-397B-44C2-AD9CBE6E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1" y="287461"/>
            <a:ext cx="10322805" cy="63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83EB1-228D-DC18-771F-90657A3F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31A02E-80AF-F8AD-DDDF-F6F7F776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15900"/>
            <a:ext cx="50165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2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AD21C-9987-CE71-E1E9-DB288D267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BABAA0-D452-1D52-4B2F-E1ED0B63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4" y="154163"/>
            <a:ext cx="8443511" cy="67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550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{B8F53DCE-FAB5-1F42-8F37-9D56AE4A4A4D}tf10001072</Template>
  <TotalTime>5</TotalTime>
  <Words>2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Fifa Abbreviation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Abbreviation</dc:title>
  <dc:creator>Dan Torro</dc:creator>
  <cp:lastModifiedBy>Dan Torro</cp:lastModifiedBy>
  <cp:revision>1</cp:revision>
  <dcterms:created xsi:type="dcterms:W3CDTF">2024-01-22T08:14:30Z</dcterms:created>
  <dcterms:modified xsi:type="dcterms:W3CDTF">2024-01-22T08:19:34Z</dcterms:modified>
</cp:coreProperties>
</file>