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Lora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039874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039874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59f9e59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59f9e59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59797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59797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59797b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59797b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4afcf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4afcf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4afcf5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4afcf5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4afcf5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4afcf5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4afcf5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4afcf5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4afcf5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4afcf5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4478c8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4478c8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996622" y="2003900"/>
            <a:ext cx="746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Data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interesting insights from data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go!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25" y="1409068"/>
            <a:ext cx="6440798" cy="348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Your chance to shine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Put in practice what you have learned these past weeks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Showcase your skills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Part of you DA portfolio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Our chance to assess your skills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need be: help you review items from the past weeks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Advise you on learning path going forward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Advise you in your job hunt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What do we want to see?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325850" y="1654950"/>
            <a:ext cx="673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Insights and Information from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an interesting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data to help you answer that question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Analyse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the problem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the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Model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Don’t be shy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292225" y="1408400"/>
            <a:ext cx="6732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do more than you think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Some Final projects from earlier colleagues: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factors driving AirBnB pricing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Explore the relation between refugee flow and number of terrorist attack in a region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Estimate Customer Lifetime Value and define the factors driving that.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Recommender Systems (Books, Recipes)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Recognizing images of Ikea furniture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Voice recognition - male or female voice?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Musical genre recognition - country or hula?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We’re here for you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325850" y="1654950"/>
            <a:ext cx="766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Give feedback on your question and selected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Help when you get stuck; directing you to the/an answer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Ask difficult questions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Ask you to explain your thought process and 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Help you with your final presentation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 not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your project for you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Micromanage your 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Process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317675" y="1417325"/>
            <a:ext cx="76626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Plan (using Trello, so we can also see where you are)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data - Need to use at least two datasets, one of which is collected through scraping or use of an API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Clean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Exploratory/Descriptive Analysis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Build model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does not need to be the focus of the project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could just be used as a tool, or to get a better understanding of the factors driving a particular outcome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conclusions / answers / propose further work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Prepare presentation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 practice this, maybe one-to-one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Schedule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299200" y="1204900"/>
            <a:ext cx="76626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Week 8 (from Thursday afternoon) and 9 are dedicated to this project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still do daily standups and games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Some optional workshops / sessions during the week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Same as always: discuss between yourselves, help each other, if that fails, we are there for you.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Project pitch on Thursday afternoon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Dataset pitch on Monday morning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Check-in every second day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are always here for questions (during the day)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Presentation on Friday afternoon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dk1"/>
                </a:solidFill>
              </a:rPr>
              <a:t>???????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