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6"/>
  </p:normalViewPr>
  <p:slideViewPr>
    <p:cSldViewPr snapToGrid="0">
      <p:cViewPr varScale="1">
        <p:scale>
          <a:sx n="107" d="100"/>
          <a:sy n="107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D796-F220-3749-A371-951368F6AAAF}" type="datetimeFigureOut">
              <a:rPr lang="en-NL" smtClean="0"/>
              <a:t>08/02/2024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A04-3726-B94A-BF07-B96CBC936C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20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D796-F220-3749-A371-951368F6AAAF}" type="datetimeFigureOut">
              <a:rPr lang="en-NL" smtClean="0"/>
              <a:t>08/02/2024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A04-3726-B94A-BF07-B96CBC936C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884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D796-F220-3749-A371-951368F6AAAF}" type="datetimeFigureOut">
              <a:rPr lang="en-NL" smtClean="0"/>
              <a:t>08/02/2024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A04-3726-B94A-BF07-B96CBC936C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10905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D796-F220-3749-A371-951368F6AAAF}" type="datetimeFigureOut">
              <a:rPr lang="en-NL" smtClean="0"/>
              <a:t>08/02/2024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A04-3726-B94A-BF07-B96CBC936C88}" type="slidenum">
              <a:rPr lang="en-NL" smtClean="0"/>
              <a:t>‹#›</a:t>
            </a:fld>
            <a:endParaRPr lang="en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864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D796-F220-3749-A371-951368F6AAAF}" type="datetimeFigureOut">
              <a:rPr lang="en-NL" smtClean="0"/>
              <a:t>08/02/2024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A04-3726-B94A-BF07-B96CBC936C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7805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D796-F220-3749-A371-951368F6AAAF}" type="datetimeFigureOut">
              <a:rPr lang="en-NL" smtClean="0"/>
              <a:t>08/02/2024</a:t>
            </a:fld>
            <a:endParaRPr lang="en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A04-3726-B94A-BF07-B96CBC936C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7784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D796-F220-3749-A371-951368F6AAAF}" type="datetimeFigureOut">
              <a:rPr lang="en-NL" smtClean="0"/>
              <a:t>08/02/2024</a:t>
            </a:fld>
            <a:endParaRPr lang="en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A04-3726-B94A-BF07-B96CBC936C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49052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D796-F220-3749-A371-951368F6AAAF}" type="datetimeFigureOut">
              <a:rPr lang="en-NL" smtClean="0"/>
              <a:t>08/02/2024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A04-3726-B94A-BF07-B96CBC936C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18981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D796-F220-3749-A371-951368F6AAAF}" type="datetimeFigureOut">
              <a:rPr lang="en-NL" smtClean="0"/>
              <a:t>08/02/2024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A04-3726-B94A-BF07-B96CBC936C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446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D796-F220-3749-A371-951368F6AAAF}" type="datetimeFigureOut">
              <a:rPr lang="en-NL" smtClean="0"/>
              <a:t>08/02/2024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A04-3726-B94A-BF07-B96CBC936C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371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D796-F220-3749-A371-951368F6AAAF}" type="datetimeFigureOut">
              <a:rPr lang="en-NL" smtClean="0"/>
              <a:t>08/02/2024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A04-3726-B94A-BF07-B96CBC936C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77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D796-F220-3749-A371-951368F6AAAF}" type="datetimeFigureOut">
              <a:rPr lang="en-NL" smtClean="0"/>
              <a:t>08/02/2024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A04-3726-B94A-BF07-B96CBC936C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9468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D796-F220-3749-A371-951368F6AAAF}" type="datetimeFigureOut">
              <a:rPr lang="en-NL" smtClean="0"/>
              <a:t>08/02/2024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A04-3726-B94A-BF07-B96CBC936C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546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D796-F220-3749-A371-951368F6AAAF}" type="datetimeFigureOut">
              <a:rPr lang="en-NL" smtClean="0"/>
              <a:t>08/02/2024</a:t>
            </a:fld>
            <a:endParaRPr lang="en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A04-3726-B94A-BF07-B96CBC936C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12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D796-F220-3749-A371-951368F6AAAF}" type="datetimeFigureOut">
              <a:rPr lang="en-NL" smtClean="0"/>
              <a:t>08/02/2024</a:t>
            </a:fld>
            <a:endParaRPr lang="en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A04-3726-B94A-BF07-B96CBC936C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9875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D796-F220-3749-A371-951368F6AAAF}" type="datetimeFigureOut">
              <a:rPr lang="en-NL" smtClean="0"/>
              <a:t>08/02/2024</a:t>
            </a:fld>
            <a:endParaRPr lang="en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A04-3726-B94A-BF07-B96CBC936C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096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D796-F220-3749-A371-951368F6AAAF}" type="datetimeFigureOut">
              <a:rPr lang="en-NL" smtClean="0"/>
              <a:t>08/02/2024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A04-3726-B94A-BF07-B96CBC936C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1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7AD796-F220-3749-A371-951368F6AAAF}" type="datetimeFigureOut">
              <a:rPr lang="en-NL" smtClean="0"/>
              <a:t>08/02/2024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40A04-3726-B94A-BF07-B96CBC936C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4401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E703-F35D-B83A-1FAB-E3AECB302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799"/>
            <a:ext cx="10577866" cy="3329581"/>
          </a:xfrm>
        </p:spPr>
        <p:txBody>
          <a:bodyPr/>
          <a:lstStyle/>
          <a:p>
            <a:r>
              <a:rPr lang="en-GB" b="1" i="0" u="none" strike="noStrike" dirty="0">
                <a:solidFill>
                  <a:srgbClr val="202124"/>
                </a:solidFill>
                <a:effectLst/>
                <a:latin typeface="Inter"/>
              </a:rPr>
              <a:t>Customer Personality Analysis by Generation</a:t>
            </a:r>
            <a:br>
              <a:rPr lang="en-GB" b="1" i="0" u="none" strike="noStrike" dirty="0">
                <a:solidFill>
                  <a:srgbClr val="202124"/>
                </a:solidFill>
                <a:effectLst/>
                <a:latin typeface="Inter"/>
              </a:rPr>
            </a:br>
            <a:r>
              <a:rPr lang="en-GB" b="1" i="0" u="none" strike="noStrike" dirty="0">
                <a:solidFill>
                  <a:srgbClr val="202124"/>
                </a:solidFill>
                <a:effectLst/>
                <a:latin typeface="Inter"/>
              </a:rPr>
              <a:t>Dan H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E3E93-762A-1A8F-660A-3D21B9D86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www.kaggle.com</a:t>
            </a:r>
            <a:r>
              <a:rPr lang="en-GB" dirty="0"/>
              <a:t>/datasets/imakash3011/customer-personality-analysis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02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799C-F260-8467-BF5E-48B01B77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861079" cy="1400530"/>
          </a:xfrm>
        </p:spPr>
        <p:txBody>
          <a:bodyPr/>
          <a:lstStyle/>
          <a:p>
            <a:r>
              <a:rPr lang="en-NL" dirty="0"/>
              <a:t>Is there any behaviour change between generation in receiving marketing offer?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BDCFC-73F9-AF50-7C60-38D03DB95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2052918"/>
            <a:ext cx="11590317" cy="4195481"/>
          </a:xfrm>
        </p:spPr>
        <p:txBody>
          <a:bodyPr/>
          <a:lstStyle/>
          <a:p>
            <a:pPr algn="just" fontAlgn="base"/>
            <a:r>
              <a:rPr lang="en-NL" dirty="0">
                <a:latin typeface="Calibri" panose="020F0502020204030204" pitchFamily="34" charset="0"/>
                <a:cs typeface="Calibri" panose="020F0502020204030204" pitchFamily="34" charset="0"/>
              </a:rPr>
              <a:t>Original statements : </a:t>
            </a:r>
            <a:r>
              <a:rPr lang="en-GB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Customer Personality Analysis is a detailed analysis of a company’s ideal customers. It helps a business to better understand its customers and makes it easier for them to modify products according to the specific needs, behaviours and concerns of different types of customers. </a:t>
            </a:r>
          </a:p>
          <a:p>
            <a:pPr algn="just"/>
            <a:r>
              <a:rPr lang="en-NL" dirty="0">
                <a:latin typeface="Calibri" panose="020F0502020204030204" pitchFamily="34" charset="0"/>
                <a:cs typeface="Calibri" panose="020F0502020204030204" pitchFamily="34" charset="0"/>
              </a:rPr>
              <a:t>Dan Question : Is there any behavior ch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NL" dirty="0">
                <a:latin typeface="Calibri" panose="020F0502020204030204" pitchFamily="34" charset="0"/>
                <a:cs typeface="Calibri" panose="020F0502020204030204" pitchFamily="34" charset="0"/>
              </a:rPr>
              <a:t>ge between generation when receiving the marketing offer?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392A2-6538-D8D1-B2F8-8D400D921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708" y="4150658"/>
            <a:ext cx="5754584" cy="214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9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1924FE-62BD-21DD-BDC0-4FFF2ABE4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07" y="1751941"/>
            <a:ext cx="7660409" cy="481511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25A5B80-DCA7-F55E-D696-10525BADF0A5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10861079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L" dirty="0"/>
              <a:t>No of respondant : 2240 person with 29 columns</a:t>
            </a:r>
          </a:p>
        </p:txBody>
      </p:sp>
    </p:spTree>
    <p:extLst>
      <p:ext uri="{BB962C8B-B14F-4D97-AF65-F5344CB8AC3E}">
        <p14:creationId xmlns:p14="http://schemas.microsoft.com/office/powerpoint/2010/main" val="72363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FE8B94-5B8C-697C-FC73-17212029C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21" y="478001"/>
            <a:ext cx="9257805" cy="590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94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{68D5583B-545B-9241-BFDA-CFAF74941FDF}tf10001062</Template>
  <TotalTime>18</TotalTime>
  <Words>109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Century Gothic</vt:lpstr>
      <vt:lpstr>Inter</vt:lpstr>
      <vt:lpstr>Wingdings 3</vt:lpstr>
      <vt:lpstr>Ion</vt:lpstr>
      <vt:lpstr>Customer Personality Analysis by Generation Dan H</vt:lpstr>
      <vt:lpstr>Is there any behaviour change between generation in receiving marketing offer?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Personality Analysis by Generation Dan H</dc:title>
  <dc:creator>Dan Torro</dc:creator>
  <cp:lastModifiedBy>Dan Torro</cp:lastModifiedBy>
  <cp:revision>1</cp:revision>
  <dcterms:created xsi:type="dcterms:W3CDTF">2024-02-08T17:38:15Z</dcterms:created>
  <dcterms:modified xsi:type="dcterms:W3CDTF">2024-02-08T17:57:07Z</dcterms:modified>
</cp:coreProperties>
</file>