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8"/>
  </p:notesMasterIdLst>
  <p:sldIdLst>
    <p:sldId id="256" r:id="rId2"/>
    <p:sldId id="260" r:id="rId3"/>
    <p:sldId id="258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8476-B933-F140-A9A8-60E67E53AD73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1091-04DA-164C-868D-EF6AA38477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9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1091-04DA-164C-868D-EF6AA38477A5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77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922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453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018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39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59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26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425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8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84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926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142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D796-F220-3749-A371-951368F6AAAF}" type="datetimeFigureOut">
              <a:rPr lang="en-NL" smtClean="0"/>
              <a:t>14/02/2024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0A04-3726-B94A-BF07-B96CBC936C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11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E703-F35D-B83A-1FAB-E3AECB30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10577866" cy="3329581"/>
          </a:xfrm>
        </p:spPr>
        <p:txBody>
          <a:bodyPr/>
          <a:lstStyle/>
          <a:p>
            <a:r>
              <a:rPr lang="en-GB" b="1" i="0" u="none" strike="noStrike" dirty="0">
                <a:solidFill>
                  <a:srgbClr val="202124"/>
                </a:solidFill>
                <a:effectLst/>
                <a:latin typeface="Inter"/>
              </a:rPr>
              <a:t>Customer Personality Analysis by Generation</a:t>
            </a:r>
            <a:br>
              <a:rPr lang="en-GB" b="1" i="0" u="none" strike="noStrike" dirty="0">
                <a:solidFill>
                  <a:srgbClr val="202124"/>
                </a:solidFill>
                <a:effectLst/>
                <a:latin typeface="Inter"/>
              </a:rPr>
            </a:br>
            <a:r>
              <a:rPr lang="en-GB" b="1" i="0" u="none" strike="noStrike" dirty="0">
                <a:solidFill>
                  <a:srgbClr val="202124"/>
                </a:solidFill>
                <a:effectLst/>
                <a:latin typeface="Inter"/>
              </a:rPr>
              <a:t>Dan H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E3E93-762A-1A8F-660A-3D21B9D86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www.kaggle.com</a:t>
            </a:r>
            <a:r>
              <a:rPr lang="en-GB" dirty="0"/>
              <a:t>/datasets/imakash3011/customer-personality-analysis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2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E4418-D799-945F-ED80-DD8D613D65B7}"/>
              </a:ext>
            </a:extLst>
          </p:cNvPr>
          <p:cNvSpPr txBox="1">
            <a:spLocks/>
          </p:cNvSpPr>
          <p:nvPr/>
        </p:nvSpPr>
        <p:spPr>
          <a:xfrm>
            <a:off x="431470" y="1152983"/>
            <a:ext cx="11590317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n-NL">
                <a:latin typeface="Calibri" panose="020F0502020204030204" pitchFamily="34" charset="0"/>
                <a:cs typeface="Calibri" panose="020F0502020204030204" pitchFamily="34" charset="0"/>
              </a:rPr>
              <a:t>Original statements : 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Customer Personality Analysis is a detailed analysis of a company’s ideal customers. It helps a business to better understand its customers and makes it easier for them to modify products according to the specific needs, behaviours and concerns of different types of customers. </a:t>
            </a:r>
          </a:p>
          <a:p>
            <a:pPr algn="just"/>
            <a:r>
              <a:rPr lang="en-NL">
                <a:latin typeface="Calibri" panose="020F0502020204030204" pitchFamily="34" charset="0"/>
                <a:cs typeface="Calibri" panose="020F0502020204030204" pitchFamily="34" charset="0"/>
              </a:rPr>
              <a:t>Dan Question : Is there any behavior ch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NL">
                <a:latin typeface="Calibri" panose="020F0502020204030204" pitchFamily="34" charset="0"/>
                <a:cs typeface="Calibri" panose="020F0502020204030204" pitchFamily="34" charset="0"/>
              </a:rPr>
              <a:t>ge between generation when receiving the marketing offer?</a:t>
            </a:r>
            <a:endParaRPr lang="en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F31D9-107E-EA3A-9EE0-420A6678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2" y="3250723"/>
            <a:ext cx="5754584" cy="21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924FE-62BD-21DD-BDC0-4FFF2ABE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07" y="1751941"/>
            <a:ext cx="7660409" cy="48151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25A5B80-DCA7-F55E-D696-10525BADF0A5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10861079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L" dirty="0"/>
              <a:t>No of respondant : 2240 person with 29 columns</a:t>
            </a:r>
          </a:p>
        </p:txBody>
      </p:sp>
    </p:spTree>
    <p:extLst>
      <p:ext uri="{BB962C8B-B14F-4D97-AF65-F5344CB8AC3E}">
        <p14:creationId xmlns:p14="http://schemas.microsoft.com/office/powerpoint/2010/main" val="72363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6DD8C-4A04-A827-BC20-4D6F308F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456533"/>
            <a:ext cx="5747657" cy="5868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95964C-AA08-5753-FFB1-6640552E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783771"/>
            <a:ext cx="6204857" cy="45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8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161AB6-9C6E-5D4F-3961-E1760246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32797"/>
              </p:ext>
            </p:extLst>
          </p:nvPr>
        </p:nvGraphicFramePr>
        <p:xfrm>
          <a:off x="533398" y="393095"/>
          <a:ext cx="5725887" cy="33366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51316">
                  <a:extLst>
                    <a:ext uri="{9D8B030D-6E8A-4147-A177-3AD203B41FA5}">
                      <a16:colId xmlns:a16="http://schemas.microsoft.com/office/drawing/2014/main" val="671949197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18478623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588927272"/>
                    </a:ext>
                  </a:extLst>
                </a:gridCol>
              </a:tblGrid>
              <a:tr h="430189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/>
                        <a:t>SMOTE Regression</a:t>
                      </a:r>
                    </a:p>
                    <a:p>
                      <a:pPr algn="ctr"/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81854"/>
                  </a:ext>
                </a:extLst>
              </a:tr>
              <a:tr h="605569"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94455"/>
                  </a:ext>
                </a:extLst>
              </a:tr>
              <a:tr h="605569"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8951"/>
                  </a:ext>
                </a:extLst>
              </a:tr>
              <a:tr h="605569"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32619"/>
                  </a:ext>
                </a:extLst>
              </a:tr>
              <a:tr h="605569"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F1 – Test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734400">
                        <a:lnSpc>
                          <a:spcPct val="100000"/>
                        </a:lnSpc>
                      </a:pPr>
                      <a:r>
                        <a:rPr lang="en-NL" baseline="0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4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E8B94-5B8C-697C-FC73-17212029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1" y="478001"/>
            <a:ext cx="9257805" cy="59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46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{32033A3B-22F3-9D4C-AC57-BDB58C0B143A}tf16401369</Template>
  <TotalTime>88</TotalTime>
  <Words>118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Inter</vt:lpstr>
      <vt:lpstr>Rockwell</vt:lpstr>
      <vt:lpstr>Wingdings</vt:lpstr>
      <vt:lpstr>Atlas</vt:lpstr>
      <vt:lpstr>Customer Personality Analysis by Generation Dan 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 by Generation Dan H</dc:title>
  <dc:creator>Dan Torro</dc:creator>
  <cp:lastModifiedBy>Dan Torro</cp:lastModifiedBy>
  <cp:revision>2</cp:revision>
  <dcterms:created xsi:type="dcterms:W3CDTF">2024-02-08T17:38:15Z</dcterms:created>
  <dcterms:modified xsi:type="dcterms:W3CDTF">2024-02-14T17:37:07Z</dcterms:modified>
</cp:coreProperties>
</file>