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RKVhwdbfcU0BCki3diIhTYlH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3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3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3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4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4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4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4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4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4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4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1" name="Google Shape;231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3" name="Google Shape;233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4" name="Google Shape;234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8" name="Google Shape;238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0" name="Google Shape;240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1" name="Google Shape;241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Google Shape;247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9" name="Google Shape;249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4" name="Google Shape;254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7" name="Google Shape;257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2" name="Google Shape;262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Google Shape;263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6" name="Google Shape;266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8" name="Google Shape;268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4" name="Google Shape;274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5" name="Google Shape;275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6" name="Google Shape;276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sBBjgOlI5Ro" TargetMode="External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/>
          <p:nvPr>
            <p:ph type="ctrTitle"/>
          </p:nvPr>
        </p:nvSpPr>
        <p:spPr>
          <a:xfrm>
            <a:off x="2193904" y="898255"/>
            <a:ext cx="536786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s-ES"/>
              <a:t>MAD 03</a:t>
            </a:r>
            <a:br>
              <a:rPr b="1" lang="es-ES"/>
            </a:br>
            <a:r>
              <a:rPr b="1" lang="es-ES"/>
              <a:t>DOLOR LUMINARIA</a:t>
            </a:r>
            <a:endParaRPr/>
          </a:p>
        </p:txBody>
      </p:sp>
      <p:sp>
        <p:nvSpPr>
          <p:cNvPr id="288" name="Google Shape;288;p1"/>
          <p:cNvSpPr txBox="1"/>
          <p:nvPr>
            <p:ph idx="1" type="subTitle"/>
          </p:nvPr>
        </p:nvSpPr>
        <p:spPr>
          <a:xfrm>
            <a:off x="2193903" y="3284797"/>
            <a:ext cx="537633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b="1" lang="es-ES" sz="2400"/>
              <a:t>SISTEMA INTELIGENTE DE ALUMBRADO</a:t>
            </a:r>
            <a:endParaRPr/>
          </a:p>
        </p:txBody>
      </p:sp>
      <p:pic>
        <p:nvPicPr>
          <p:cNvPr descr="Logotipo&#10;&#10;Descripción generada automáticamente" id="289" name="Google Shape;2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0596" y="1013055"/>
            <a:ext cx="3525628" cy="340223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1"/>
          <p:cNvSpPr txBox="1"/>
          <p:nvPr/>
        </p:nvSpPr>
        <p:spPr>
          <a:xfrm>
            <a:off x="2091296" y="5202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JOSÉ LUIS UTRERA	HÉCTOR SABATER	DANIEL ROSELL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JOSÉ JAVIER CASADO  MIGUEL ÁNGEL ADORNA  ADRIÁN PACHECO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quipo: MAD03 || Dolor Luminaria&#10;Reto: Gestión eficiente del alumbrado público&#10;Descripción: &#10;SIA es un proyecto escalable que parte de un modelo básico de activación de iluminación en vía pública por detección de presencia de usuario. La siguiente evolución pasa a recoger datos de activación para un primer análisis superficial de los mismos y una evaluación del impacto de la tecnología. Por último, se podría añadir una cámara de visión artificial para recogida masiva de datos y aplicar Big Data a los mismos. Con ello las posibilidades se multiplican tanto como se pretenda.&#10;&#10;Con ello, se pretende reducir el consumo eléctrico de nuestras ciudades y mejorar la salud y bienestar de los ciudadanos reduciendo la contaminación lumínica de las mismas.&#10;&#10;GitHub: https://github.com/Dan2710/S.I.A-Sistema-Inteligente-de-Alumbrado&#10;Google Drive: https://drive.google.com/drive/folders/11w2h7e4iixl6fJ8DXzQQ5B-B7VkdWDfi?usp=sharing" id="295" name="Google Shape;295;p2" title="SIA Presentación y demo en Minecraf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6F5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02" name="Google Shape;302;p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303" name="Google Shape;303;p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7" name="Google Shape;307;p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9" name="Google Shape;309;p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0" name="Google Shape;310;p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3" name="Google Shape;313;p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4" name="Google Shape;314;p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15" name="Google Shape;315;p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6" name="Google Shape;316;p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7" name="Google Shape;317;p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8" name="Google Shape;318;p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1" name="Google Shape;321;p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3" name="Google Shape;323;p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5" name="Google Shape;325;p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6" name="Google Shape;326;p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9" name="Google Shape;329;p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31" name="Google Shape;331;p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2" name="Google Shape;332;p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5" name="Google Shape;335;p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7" name="Google Shape;337;p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9" name="Google Shape;339;p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3" name="Google Shape;343;p3"/>
          <p:cNvSpPr/>
          <p:nvPr/>
        </p:nvSpPr>
        <p:spPr>
          <a:xfrm>
            <a:off x="643467" y="643468"/>
            <a:ext cx="5291664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Logotipo&#10;&#10;Descripción generada automáticamente" id="344" name="Google Shape;3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0477" y="1342268"/>
            <a:ext cx="4318465" cy="416731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"/>
          <p:cNvSpPr/>
          <p:nvPr/>
        </p:nvSpPr>
        <p:spPr>
          <a:xfrm>
            <a:off x="6256863" y="643468"/>
            <a:ext cx="5291664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Qué es la Agenda 2030 y cómo participa España? | Blog eCityclic" id="346" name="Google Shape;34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3873" y="1865882"/>
            <a:ext cx="4318465" cy="312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0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0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Objetivos de desarrollo sostenible – Enguera Sotenible" id="354" name="Google Shape;354;p4"/>
          <p:cNvPicPr preferRelativeResize="0"/>
          <p:nvPr/>
        </p:nvPicPr>
        <p:blipFill rotWithShape="1">
          <a:blip r:embed="rId3">
            <a:alphaModFix/>
          </a:blip>
          <a:srcRect b="51020" l="280" r="69333" t="34514"/>
          <a:stretch/>
        </p:blipFill>
        <p:spPr>
          <a:xfrm>
            <a:off x="618613" y="1275371"/>
            <a:ext cx="3854945" cy="119745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"/>
          <p:cNvSpPr/>
          <p:nvPr/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Qué es la Agenda 2030 y cómo participa España? | Blog eCityclic" id="356" name="Google Shape;3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4764" y="1120387"/>
            <a:ext cx="6410084" cy="463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"/>
          <p:cNvPicPr preferRelativeResize="0"/>
          <p:nvPr/>
        </p:nvPicPr>
        <p:blipFill rotWithShape="1">
          <a:blip r:embed="rId3">
            <a:alphaModFix/>
          </a:blip>
          <a:srcRect b="16781" l="34549" r="34715" t="67987"/>
          <a:stretch/>
        </p:blipFill>
        <p:spPr>
          <a:xfrm>
            <a:off x="624023" y="4374454"/>
            <a:ext cx="3854945" cy="124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GRÁFICO</a:t>
            </a:r>
            <a:endParaRPr/>
          </a:p>
        </p:txBody>
      </p:sp>
      <p:pic>
        <p:nvPicPr>
          <p:cNvPr descr="Gráfico, Gráfico de barras&#10;&#10;Descripción generada automáticamente" id="363" name="Google Shape;36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366" y="2097088"/>
            <a:ext cx="6460092" cy="350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"/>
          <p:cNvSpPr txBox="1"/>
          <p:nvPr>
            <p:ph type="title"/>
          </p:nvPr>
        </p:nvSpPr>
        <p:spPr>
          <a:xfrm>
            <a:off x="3204841" y="1293221"/>
            <a:ext cx="5270376" cy="380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s-ES" sz="5400"/>
              <a:t>GRACIAS POR SU ATENCIÓN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2022-10-22T10:22:52Z</dcterms:created>
  <dc:creator>Adrian Pacheco</dc:creator>
</cp:coreProperties>
</file>