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14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338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61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627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18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2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12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63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1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8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4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1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5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3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3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157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BBjgOlI5Ro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9B587-8550-1662-F0E8-0459A4E3D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904" y="898255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 03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DOLOR LUMINARIA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BF613-ED90-44D4-6B3B-1B6862E05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903" y="3284797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INTELIGENTE DE ALUMBRADO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B0B2CC1A-4F4F-BCF9-B36D-F3FA20FF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96" y="1013055"/>
            <a:ext cx="3525628" cy="340223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84F30E1-DA8A-4F2A-A83B-5CF1D8EC5614}"/>
              </a:ext>
            </a:extLst>
          </p:cNvPr>
          <p:cNvSpPr txBox="1">
            <a:spLocks/>
          </p:cNvSpPr>
          <p:nvPr/>
        </p:nvSpPr>
        <p:spPr>
          <a:xfrm>
            <a:off x="2091296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JOSÉ LUIS UTRERA	HÉCTOR SABATER	DANIEL ROSELL</a:t>
            </a:r>
          </a:p>
          <a:p>
            <a:r>
              <a:rPr lang="es-ES" dirty="0"/>
              <a:t>JOSÉ JAVIER CASADO  MIGUEL ÁNGEL ADORNA  ADRIÁN PACHECO</a:t>
            </a:r>
          </a:p>
        </p:txBody>
      </p:sp>
    </p:spTree>
    <p:extLst>
      <p:ext uri="{BB962C8B-B14F-4D97-AF65-F5344CB8AC3E}">
        <p14:creationId xmlns:p14="http://schemas.microsoft.com/office/powerpoint/2010/main" val="19335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s multimedia en línea 1" title="MAD03.DOLOR LUMINARIA | SIA">
            <a:hlinkClick r:id="" action="ppaction://media"/>
            <a:extLst>
              <a:ext uri="{FF2B5EF4-FFF2-40B4-BE49-F238E27FC236}">
                <a16:creationId xmlns:a16="http://schemas.microsoft.com/office/drawing/2014/main" id="{B8D7AADF-626B-AE59-9D93-F1390F643B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0954" y="369499"/>
            <a:ext cx="10830092" cy="6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32ECEA04-4A3B-47B4-9C7B-2250CDB2D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ADF1CA32-CD79-4D8A-A1C4-B962B584B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DCBBA77A-88D7-46A9-976F-7E48DA49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8"/>
            <a:ext cx="5291664" cy="55710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8BFC95C-EE41-0FF5-79A5-20499AAC3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42268"/>
            <a:ext cx="4318465" cy="4167318"/>
          </a:xfrm>
          <a:prstGeom prst="rect">
            <a:avLst/>
          </a:prstGeom>
        </p:spPr>
      </p:pic>
      <p:sp>
        <p:nvSpPr>
          <p:cNvPr id="1080" name="Rectangle 1079">
            <a:extLst>
              <a:ext uri="{FF2B5EF4-FFF2-40B4-BE49-F238E27FC236}">
                <a16:creationId xmlns:a16="http://schemas.microsoft.com/office/drawing/2014/main" id="{2B6BE687-FCB6-468A-848F-21C72B2EF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3" y="643468"/>
            <a:ext cx="5291664" cy="55710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es la Agenda 2030 y cómo participa España? | Blog eCityclic">
            <a:extLst>
              <a:ext uri="{FF2B5EF4-FFF2-40B4-BE49-F238E27FC236}">
                <a16:creationId xmlns:a16="http://schemas.microsoft.com/office/drawing/2014/main" id="{A6AB2E28-56F5-6742-3449-95FFCF70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3873" y="1865882"/>
            <a:ext cx="4318465" cy="31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01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Rectangle 2230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Rectangle 2232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5" name="Rectangle 2234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Objetivos de desarrollo sostenible – Enguera Sotenible">
            <a:extLst>
              <a:ext uri="{FF2B5EF4-FFF2-40B4-BE49-F238E27FC236}">
                <a16:creationId xmlns:a16="http://schemas.microsoft.com/office/drawing/2014/main" id="{967B3EE6-30D5-3718-775F-BC24CA32A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34514" r="69333" b="51020"/>
          <a:stretch/>
        </p:blipFill>
        <p:spPr bwMode="auto">
          <a:xfrm>
            <a:off x="618613" y="1275371"/>
            <a:ext cx="3854945" cy="119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7" name="Rectangle 2236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Qué es la Agenda 2030 y cómo participa España? | Blog eCityclic">
            <a:extLst>
              <a:ext uri="{FF2B5EF4-FFF2-40B4-BE49-F238E27FC236}">
                <a16:creationId xmlns:a16="http://schemas.microsoft.com/office/drawing/2014/main" id="{66E613BA-9B60-3590-772D-F654DD44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764" y="1120387"/>
            <a:ext cx="6410084" cy="463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EECFE2-0D48-54C8-32D7-50687C792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49" t="67987" r="34716" b="16782"/>
          <a:stretch/>
        </p:blipFill>
        <p:spPr>
          <a:xfrm>
            <a:off x="624023" y="4374454"/>
            <a:ext cx="3854945" cy="12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E44D1-B7A3-922E-EB06-4854904B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gráfico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9218D48-38B4-4AA0-A304-90E10CA8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66" y="2097088"/>
            <a:ext cx="6460092" cy="3508353"/>
          </a:xfrm>
        </p:spPr>
      </p:pic>
    </p:spTree>
    <p:extLst>
      <p:ext uri="{BB962C8B-B14F-4D97-AF65-F5344CB8AC3E}">
        <p14:creationId xmlns:p14="http://schemas.microsoft.com/office/powerpoint/2010/main" val="830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2BB67-1CFB-3E50-CB97-EF1FD58C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841" y="1293221"/>
            <a:ext cx="5270376" cy="3802563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145914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118</TotalTime>
  <Words>31</Words>
  <Application>Microsoft Office PowerPoint</Application>
  <PresentationFormat>Panorámica</PresentationFormat>
  <Paragraphs>6</Paragraphs>
  <Slides>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MAD 03 DOLOR LUMINARIA</vt:lpstr>
      <vt:lpstr>Presentación de PowerPoint</vt:lpstr>
      <vt:lpstr>Presentación de PowerPoint</vt:lpstr>
      <vt:lpstr>Presentación de PowerPoint</vt:lpstr>
      <vt:lpstr>gráfico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03 DOLOR LUMINARIA</dc:title>
  <dc:creator>Adrian Pacheco</dc:creator>
  <cp:lastModifiedBy>daniel.rosell.moreno@alumnos.upm.es</cp:lastModifiedBy>
  <cp:revision>3</cp:revision>
  <dcterms:created xsi:type="dcterms:W3CDTF">2022-10-22T10:22:52Z</dcterms:created>
  <dcterms:modified xsi:type="dcterms:W3CDTF">2022-10-22T12:36:23Z</dcterms:modified>
</cp:coreProperties>
</file>