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7" r:id="rId3"/>
    <p:sldId id="258" r:id="rId4"/>
    <p:sldId id="259" r:id="rId5"/>
    <p:sldId id="260" r:id="rId6"/>
    <p:sldId id="264" r:id="rId7"/>
    <p:sldId id="297" r:id="rId8"/>
    <p:sldId id="298" r:id="rId9"/>
    <p:sldId id="300" r:id="rId10"/>
    <p:sldId id="301" r:id="rId11"/>
    <p:sldId id="299" r:id="rId12"/>
    <p:sldId id="302" r:id="rId13"/>
    <p:sldId id="274" r:id="rId14"/>
    <p:sldId id="275" r:id="rId15"/>
  </p:sldIdLst>
  <p:sldSz cx="9144000" cy="5143500" type="screen16x9"/>
  <p:notesSz cx="6858000" cy="9144000"/>
  <p:embeddedFontLst>
    <p:embeddedFont>
      <p:font typeface="Roboto Condensed Light" panose="02000000000000000000" pitchFamily="2" charset="0"/>
      <p:regular r:id="rId17"/>
      <p:italic r:id="rId18"/>
    </p:embeddedFont>
    <p:embeddedFont>
      <p:font typeface="Archivo" panose="020B0604020202020204" charset="0"/>
      <p:regular r:id="rId19"/>
      <p:bold r:id="rId20"/>
      <p:italic r:id="rId21"/>
      <p:boldItalic r:id="rId22"/>
    </p:embeddedFont>
    <p:embeddedFont>
      <p:font typeface="Assistant" panose="020B0604020202020204" charset="-79"/>
      <p:regular r:id="rId23"/>
      <p:bold r:id="rId24"/>
    </p:embeddedFont>
    <p:embeddedFont>
      <p:font typeface="Open Sans" panose="020B0606030504020204" pitchFamily="34" charset="0"/>
      <p:regular r:id="rId25"/>
      <p:bold r:id="rId26"/>
      <p:italic r:id="rId27"/>
      <p:boldItalic r:id="rId28"/>
    </p:embeddedFont>
    <p:embeddedFont>
      <p:font typeface="Archivo ExtraBold" panose="020B0604020202020204" charset="0"/>
      <p:bold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66725B-A941-4BFA-9B73-2138CC716E86}">
  <a:tblStyle styleId="{5F66725B-A941-4BFA-9B73-2138CC716E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86" d="100"/>
          <a:sy n="86" d="100"/>
        </p:scale>
        <p:origin x="7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86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023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761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7c78293339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7c78293339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44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7858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bit.ly/2TyoMsr" TargetMode="External"/><Relationship Id="rId7" Type="http://schemas.openxmlformats.org/officeDocument/2006/relationships/image" Target="../media/image6.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bit.ly/2TtBDfr" TargetMode="External"/><Relationship Id="rId9"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2875" y="1271425"/>
            <a:ext cx="7418400" cy="203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862875" y="3386150"/>
            <a:ext cx="7418400" cy="46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171450" y="4304778"/>
            <a:ext cx="469100" cy="523647"/>
          </a:xfrm>
          <a:prstGeom prst="rect">
            <a:avLst/>
          </a:prstGeom>
          <a:noFill/>
          <a:ln>
            <a:noFill/>
          </a:ln>
        </p:spPr>
      </p:pic>
      <p:pic>
        <p:nvPicPr>
          <p:cNvPr id="12" name="Google Shape;12;p2"/>
          <p:cNvPicPr preferRelativeResize="0"/>
          <p:nvPr/>
        </p:nvPicPr>
        <p:blipFill>
          <a:blip r:embed="rId3">
            <a:alphaModFix/>
          </a:blip>
          <a:stretch>
            <a:fillRect/>
          </a:stretch>
        </p:blipFill>
        <p:spPr>
          <a:xfrm>
            <a:off x="139400" y="4729015"/>
            <a:ext cx="469100" cy="520010"/>
          </a:xfrm>
          <a:prstGeom prst="rect">
            <a:avLst/>
          </a:prstGeom>
          <a:noFill/>
          <a:ln>
            <a:noFill/>
          </a:ln>
        </p:spPr>
      </p:pic>
      <p:pic>
        <p:nvPicPr>
          <p:cNvPr id="13" name="Google Shape;13;p2"/>
          <p:cNvPicPr preferRelativeResize="0"/>
          <p:nvPr/>
        </p:nvPicPr>
        <p:blipFill>
          <a:blip r:embed="rId4">
            <a:alphaModFix/>
          </a:blip>
          <a:stretch>
            <a:fillRect/>
          </a:stretch>
        </p:blipFill>
        <p:spPr>
          <a:xfrm>
            <a:off x="-171450" y="1969848"/>
            <a:ext cx="469100" cy="525700"/>
          </a:xfrm>
          <a:prstGeom prst="rect">
            <a:avLst/>
          </a:prstGeom>
          <a:noFill/>
          <a:ln>
            <a:noFill/>
          </a:ln>
        </p:spPr>
      </p:pic>
      <p:pic>
        <p:nvPicPr>
          <p:cNvPr id="14" name="Google Shape;14;p2"/>
          <p:cNvPicPr preferRelativeResize="0"/>
          <p:nvPr/>
        </p:nvPicPr>
        <p:blipFill>
          <a:blip r:embed="rId4">
            <a:alphaModFix/>
          </a:blip>
          <a:stretch>
            <a:fillRect/>
          </a:stretch>
        </p:blipFill>
        <p:spPr>
          <a:xfrm>
            <a:off x="185400" y="2372821"/>
            <a:ext cx="469100" cy="525700"/>
          </a:xfrm>
          <a:prstGeom prst="rect">
            <a:avLst/>
          </a:prstGeom>
          <a:noFill/>
          <a:ln>
            <a:noFill/>
          </a:ln>
        </p:spPr>
      </p:pic>
      <p:pic>
        <p:nvPicPr>
          <p:cNvPr id="15" name="Google Shape;15;p2"/>
          <p:cNvPicPr preferRelativeResize="0"/>
          <p:nvPr/>
        </p:nvPicPr>
        <p:blipFill>
          <a:blip r:embed="rId5">
            <a:alphaModFix/>
          </a:blip>
          <a:stretch>
            <a:fillRect/>
          </a:stretch>
        </p:blipFill>
        <p:spPr>
          <a:xfrm>
            <a:off x="7720967" y="3614749"/>
            <a:ext cx="1545400" cy="1773375"/>
          </a:xfrm>
          <a:prstGeom prst="rect">
            <a:avLst/>
          </a:prstGeom>
          <a:noFill/>
          <a:ln>
            <a:noFill/>
          </a:ln>
        </p:spPr>
      </p:pic>
      <p:pic>
        <p:nvPicPr>
          <p:cNvPr id="16" name="Google Shape;16;p2"/>
          <p:cNvPicPr preferRelativeResize="0"/>
          <p:nvPr/>
        </p:nvPicPr>
        <p:blipFill>
          <a:blip r:embed="rId6">
            <a:alphaModFix/>
          </a:blip>
          <a:stretch>
            <a:fillRect/>
          </a:stretch>
        </p:blipFill>
        <p:spPr>
          <a:xfrm>
            <a:off x="-145074" y="-151675"/>
            <a:ext cx="1723551" cy="2090375"/>
          </a:xfrm>
          <a:prstGeom prst="rect">
            <a:avLst/>
          </a:prstGeom>
          <a:noFill/>
          <a:ln>
            <a:noFill/>
          </a:ln>
        </p:spPr>
      </p:pic>
      <p:pic>
        <p:nvPicPr>
          <p:cNvPr id="17" name="Google Shape;17;p2"/>
          <p:cNvPicPr preferRelativeResize="0"/>
          <p:nvPr/>
        </p:nvPicPr>
        <p:blipFill>
          <a:blip r:embed="rId4">
            <a:alphaModFix/>
          </a:blip>
          <a:stretch>
            <a:fillRect/>
          </a:stretch>
        </p:blipFill>
        <p:spPr>
          <a:xfrm>
            <a:off x="956175" y="140073"/>
            <a:ext cx="469100" cy="525700"/>
          </a:xfrm>
          <a:prstGeom prst="rect">
            <a:avLst/>
          </a:prstGeom>
          <a:noFill/>
          <a:ln>
            <a:noFill/>
          </a:ln>
        </p:spPr>
      </p:pic>
      <p:pic>
        <p:nvPicPr>
          <p:cNvPr id="18" name="Google Shape;18;p2"/>
          <p:cNvPicPr preferRelativeResize="0"/>
          <p:nvPr/>
        </p:nvPicPr>
        <p:blipFill>
          <a:blip r:embed="rId7">
            <a:alphaModFix/>
          </a:blip>
          <a:stretch>
            <a:fillRect/>
          </a:stretch>
        </p:blipFill>
        <p:spPr>
          <a:xfrm>
            <a:off x="-171462" y="1451478"/>
            <a:ext cx="469100" cy="522034"/>
          </a:xfrm>
          <a:prstGeom prst="rect">
            <a:avLst/>
          </a:prstGeom>
          <a:noFill/>
          <a:ln>
            <a:noFill/>
          </a:ln>
        </p:spPr>
      </p:pic>
      <p:pic>
        <p:nvPicPr>
          <p:cNvPr id="19" name="Google Shape;19;p2"/>
          <p:cNvPicPr preferRelativeResize="0"/>
          <p:nvPr/>
        </p:nvPicPr>
        <p:blipFill>
          <a:blip r:embed="rId3">
            <a:alphaModFix/>
          </a:blip>
          <a:stretch>
            <a:fillRect/>
          </a:stretch>
        </p:blipFill>
        <p:spPr>
          <a:xfrm>
            <a:off x="13188" y="469871"/>
            <a:ext cx="469100" cy="520010"/>
          </a:xfrm>
          <a:prstGeom prst="rect">
            <a:avLst/>
          </a:prstGeom>
          <a:noFill/>
          <a:ln>
            <a:noFill/>
          </a:ln>
        </p:spPr>
      </p:pic>
      <p:pic>
        <p:nvPicPr>
          <p:cNvPr id="20" name="Google Shape;20;p2"/>
          <p:cNvPicPr preferRelativeResize="0"/>
          <p:nvPr/>
        </p:nvPicPr>
        <p:blipFill>
          <a:blip r:embed="rId8">
            <a:alphaModFix/>
          </a:blip>
          <a:stretch>
            <a:fillRect/>
          </a:stretch>
        </p:blipFill>
        <p:spPr>
          <a:xfrm>
            <a:off x="8259127" y="3901583"/>
            <a:ext cx="469100" cy="524075"/>
          </a:xfrm>
          <a:prstGeom prst="rect">
            <a:avLst/>
          </a:prstGeom>
          <a:noFill/>
          <a:ln>
            <a:noFill/>
          </a:ln>
        </p:spPr>
      </p:pic>
      <p:pic>
        <p:nvPicPr>
          <p:cNvPr id="21" name="Google Shape;21;p2"/>
          <p:cNvPicPr preferRelativeResize="0"/>
          <p:nvPr/>
        </p:nvPicPr>
        <p:blipFill>
          <a:blip r:embed="rId4">
            <a:alphaModFix/>
          </a:blip>
          <a:stretch>
            <a:fillRect/>
          </a:stretch>
        </p:blipFill>
        <p:spPr>
          <a:xfrm>
            <a:off x="8643752" y="4572284"/>
            <a:ext cx="469100" cy="525700"/>
          </a:xfrm>
          <a:prstGeom prst="rect">
            <a:avLst/>
          </a:prstGeom>
          <a:noFill/>
          <a:ln>
            <a:noFill/>
          </a:ln>
        </p:spPr>
      </p:pic>
      <p:pic>
        <p:nvPicPr>
          <p:cNvPr id="22" name="Google Shape;22;p2"/>
          <p:cNvPicPr preferRelativeResize="0"/>
          <p:nvPr/>
        </p:nvPicPr>
        <p:blipFill>
          <a:blip r:embed="rId3">
            <a:alphaModFix/>
          </a:blip>
          <a:stretch>
            <a:fillRect/>
          </a:stretch>
        </p:blipFill>
        <p:spPr>
          <a:xfrm>
            <a:off x="8643750" y="3105375"/>
            <a:ext cx="469100" cy="520010"/>
          </a:xfrm>
          <a:prstGeom prst="rect">
            <a:avLst/>
          </a:prstGeom>
          <a:noFill/>
          <a:ln>
            <a:noFill/>
          </a:ln>
        </p:spPr>
      </p:pic>
      <p:pic>
        <p:nvPicPr>
          <p:cNvPr id="23" name="Google Shape;23;p2"/>
          <p:cNvPicPr preferRelativeResize="0"/>
          <p:nvPr/>
        </p:nvPicPr>
        <p:blipFill>
          <a:blip r:embed="rId3">
            <a:alphaModFix/>
          </a:blip>
          <a:stretch>
            <a:fillRect/>
          </a:stretch>
        </p:blipFill>
        <p:spPr>
          <a:xfrm>
            <a:off x="7403113" y="4512109"/>
            <a:ext cx="469100" cy="520010"/>
          </a:xfrm>
          <a:prstGeom prst="rect">
            <a:avLst/>
          </a:prstGeom>
          <a:noFill/>
          <a:ln>
            <a:noFill/>
          </a:ln>
        </p:spPr>
      </p:pic>
      <p:pic>
        <p:nvPicPr>
          <p:cNvPr id="24" name="Google Shape;24;p2"/>
          <p:cNvPicPr preferRelativeResize="0"/>
          <p:nvPr/>
        </p:nvPicPr>
        <p:blipFill>
          <a:blip r:embed="rId4">
            <a:alphaModFix/>
          </a:blip>
          <a:stretch>
            <a:fillRect/>
          </a:stretch>
        </p:blipFill>
        <p:spPr>
          <a:xfrm>
            <a:off x="8567550" y="30898"/>
            <a:ext cx="469100" cy="525700"/>
          </a:xfrm>
          <a:prstGeom prst="rect">
            <a:avLst/>
          </a:prstGeom>
          <a:noFill/>
          <a:ln>
            <a:noFill/>
          </a:ln>
        </p:spPr>
      </p:pic>
      <p:pic>
        <p:nvPicPr>
          <p:cNvPr id="25" name="Google Shape;25;p2"/>
          <p:cNvPicPr preferRelativeResize="0"/>
          <p:nvPr/>
        </p:nvPicPr>
        <p:blipFill>
          <a:blip r:embed="rId2">
            <a:alphaModFix/>
          </a:blip>
          <a:stretch>
            <a:fillRect/>
          </a:stretch>
        </p:blipFill>
        <p:spPr>
          <a:xfrm>
            <a:off x="8830400" y="470603"/>
            <a:ext cx="469100" cy="52364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6"/>
          <p:cNvSpPr txBox="1">
            <a:spLocks noGrp="1"/>
          </p:cNvSpPr>
          <p:nvPr>
            <p:ph type="title" idx="2"/>
          </p:nvPr>
        </p:nvSpPr>
        <p:spPr>
          <a:xfrm>
            <a:off x="2591400" y="1889500"/>
            <a:ext cx="1897500" cy="48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16"/>
          <p:cNvSpPr txBox="1">
            <a:spLocks noGrp="1"/>
          </p:cNvSpPr>
          <p:nvPr>
            <p:ph type="title" idx="3"/>
          </p:nvPr>
        </p:nvSpPr>
        <p:spPr>
          <a:xfrm>
            <a:off x="6520175" y="1889500"/>
            <a:ext cx="1897500" cy="48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0" name="Google Shape;190;p16"/>
          <p:cNvSpPr txBox="1">
            <a:spLocks noGrp="1"/>
          </p:cNvSpPr>
          <p:nvPr>
            <p:ph type="subTitle" idx="1"/>
          </p:nvPr>
        </p:nvSpPr>
        <p:spPr>
          <a:xfrm>
            <a:off x="2591400" y="2530900"/>
            <a:ext cx="1897200" cy="1070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191" name="Google Shape;191;p16"/>
          <p:cNvSpPr txBox="1">
            <a:spLocks noGrp="1"/>
          </p:cNvSpPr>
          <p:nvPr>
            <p:ph type="subTitle" idx="4"/>
          </p:nvPr>
        </p:nvSpPr>
        <p:spPr>
          <a:xfrm>
            <a:off x="6520475" y="2530900"/>
            <a:ext cx="1897500" cy="1070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pic>
        <p:nvPicPr>
          <p:cNvPr id="192" name="Google Shape;192;p16"/>
          <p:cNvPicPr preferRelativeResize="0"/>
          <p:nvPr/>
        </p:nvPicPr>
        <p:blipFill>
          <a:blip r:embed="rId2">
            <a:alphaModFix/>
          </a:blip>
          <a:stretch>
            <a:fillRect/>
          </a:stretch>
        </p:blipFill>
        <p:spPr>
          <a:xfrm>
            <a:off x="-221274" y="-573700"/>
            <a:ext cx="1723551" cy="2090375"/>
          </a:xfrm>
          <a:prstGeom prst="rect">
            <a:avLst/>
          </a:prstGeom>
          <a:noFill/>
          <a:ln>
            <a:noFill/>
          </a:ln>
        </p:spPr>
      </p:pic>
      <p:pic>
        <p:nvPicPr>
          <p:cNvPr id="193" name="Google Shape;193;p16"/>
          <p:cNvPicPr preferRelativeResize="0"/>
          <p:nvPr/>
        </p:nvPicPr>
        <p:blipFill>
          <a:blip r:embed="rId3">
            <a:alphaModFix/>
          </a:blip>
          <a:stretch>
            <a:fillRect/>
          </a:stretch>
        </p:blipFill>
        <p:spPr>
          <a:xfrm rot="10800000" flipH="1">
            <a:off x="7801342" y="4181392"/>
            <a:ext cx="1561201" cy="1459570"/>
          </a:xfrm>
          <a:prstGeom prst="rect">
            <a:avLst/>
          </a:prstGeom>
          <a:noFill/>
          <a:ln>
            <a:noFill/>
          </a:ln>
        </p:spPr>
      </p:pic>
      <p:pic>
        <p:nvPicPr>
          <p:cNvPr id="194" name="Google Shape;194;p16"/>
          <p:cNvPicPr preferRelativeResize="0"/>
          <p:nvPr/>
        </p:nvPicPr>
        <p:blipFill>
          <a:blip r:embed="rId4">
            <a:alphaModFix/>
          </a:blip>
          <a:stretch>
            <a:fillRect/>
          </a:stretch>
        </p:blipFill>
        <p:spPr>
          <a:xfrm>
            <a:off x="-259790" y="1024323"/>
            <a:ext cx="469100" cy="523647"/>
          </a:xfrm>
          <a:prstGeom prst="rect">
            <a:avLst/>
          </a:prstGeom>
          <a:noFill/>
          <a:ln>
            <a:noFill/>
          </a:ln>
        </p:spPr>
      </p:pic>
      <p:pic>
        <p:nvPicPr>
          <p:cNvPr id="195" name="Google Shape;195;p16"/>
          <p:cNvPicPr preferRelativeResize="0"/>
          <p:nvPr/>
        </p:nvPicPr>
        <p:blipFill>
          <a:blip r:embed="rId5">
            <a:alphaModFix/>
          </a:blip>
          <a:stretch>
            <a:fillRect/>
          </a:stretch>
        </p:blipFill>
        <p:spPr>
          <a:xfrm>
            <a:off x="8921990" y="4476263"/>
            <a:ext cx="469100" cy="525700"/>
          </a:xfrm>
          <a:prstGeom prst="rect">
            <a:avLst/>
          </a:prstGeom>
          <a:noFill/>
          <a:ln>
            <a:noFill/>
          </a:ln>
        </p:spPr>
      </p:pic>
      <p:pic>
        <p:nvPicPr>
          <p:cNvPr id="196" name="Google Shape;196;p16"/>
          <p:cNvPicPr preferRelativeResize="0"/>
          <p:nvPr/>
        </p:nvPicPr>
        <p:blipFill>
          <a:blip r:embed="rId6">
            <a:alphaModFix/>
          </a:blip>
          <a:stretch>
            <a:fillRect/>
          </a:stretch>
        </p:blipFill>
        <p:spPr>
          <a:xfrm>
            <a:off x="-59338" y="47823"/>
            <a:ext cx="469100" cy="520010"/>
          </a:xfrm>
          <a:prstGeom prst="rect">
            <a:avLst/>
          </a:prstGeom>
          <a:noFill/>
          <a:ln>
            <a:noFill/>
          </a:ln>
        </p:spPr>
      </p:pic>
      <p:pic>
        <p:nvPicPr>
          <p:cNvPr id="197" name="Google Shape;197;p16"/>
          <p:cNvPicPr preferRelativeResize="0"/>
          <p:nvPr/>
        </p:nvPicPr>
        <p:blipFill>
          <a:blip r:embed="rId4">
            <a:alphaModFix/>
          </a:blip>
          <a:stretch>
            <a:fillRect/>
          </a:stretch>
        </p:blipFill>
        <p:spPr>
          <a:xfrm>
            <a:off x="7774983" y="4477298"/>
            <a:ext cx="469100" cy="523647"/>
          </a:xfrm>
          <a:prstGeom prst="rect">
            <a:avLst/>
          </a:prstGeom>
          <a:noFill/>
          <a:ln>
            <a:noFill/>
          </a:ln>
        </p:spPr>
      </p:pic>
      <p:pic>
        <p:nvPicPr>
          <p:cNvPr id="198" name="Google Shape;198;p16"/>
          <p:cNvPicPr preferRelativeResize="0"/>
          <p:nvPr/>
        </p:nvPicPr>
        <p:blipFill>
          <a:blip r:embed="rId6">
            <a:alphaModFix/>
          </a:blip>
          <a:stretch>
            <a:fillRect/>
          </a:stretch>
        </p:blipFill>
        <p:spPr>
          <a:xfrm>
            <a:off x="-100163" y="4271748"/>
            <a:ext cx="469100" cy="520010"/>
          </a:xfrm>
          <a:prstGeom prst="rect">
            <a:avLst/>
          </a:prstGeom>
          <a:noFill/>
          <a:ln>
            <a:noFill/>
          </a:ln>
        </p:spPr>
      </p:pic>
      <p:pic>
        <p:nvPicPr>
          <p:cNvPr id="199" name="Google Shape;199;p16"/>
          <p:cNvPicPr preferRelativeResize="0"/>
          <p:nvPr/>
        </p:nvPicPr>
        <p:blipFill>
          <a:blip r:embed="rId4">
            <a:alphaModFix/>
          </a:blip>
          <a:stretch>
            <a:fillRect/>
          </a:stretch>
        </p:blipFill>
        <p:spPr>
          <a:xfrm>
            <a:off x="8606208" y="570673"/>
            <a:ext cx="469100" cy="5236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6019500" y="2613825"/>
            <a:ext cx="2404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2" name="Google Shape;202;p17"/>
          <p:cNvSpPr txBox="1">
            <a:spLocks noGrp="1"/>
          </p:cNvSpPr>
          <p:nvPr>
            <p:ph type="title" idx="2"/>
          </p:nvPr>
        </p:nvSpPr>
        <p:spPr>
          <a:xfrm>
            <a:off x="3369748" y="1510400"/>
            <a:ext cx="2404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3" name="Google Shape;203;p17"/>
          <p:cNvSpPr txBox="1">
            <a:spLocks noGrp="1"/>
          </p:cNvSpPr>
          <p:nvPr>
            <p:ph type="subTitle" idx="1"/>
          </p:nvPr>
        </p:nvSpPr>
        <p:spPr>
          <a:xfrm>
            <a:off x="720000" y="3007425"/>
            <a:ext cx="2404500" cy="89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4" name="Google Shape;204;p17"/>
          <p:cNvSpPr txBox="1">
            <a:spLocks noGrp="1"/>
          </p:cNvSpPr>
          <p:nvPr>
            <p:ph type="subTitle" idx="3"/>
          </p:nvPr>
        </p:nvSpPr>
        <p:spPr>
          <a:xfrm>
            <a:off x="3369750" y="1904000"/>
            <a:ext cx="2404500" cy="89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5" name="Google Shape;205;p17"/>
          <p:cNvSpPr txBox="1">
            <a:spLocks noGrp="1"/>
          </p:cNvSpPr>
          <p:nvPr>
            <p:ph type="title" idx="4"/>
          </p:nvPr>
        </p:nvSpPr>
        <p:spPr>
          <a:xfrm>
            <a:off x="720001" y="2613825"/>
            <a:ext cx="2404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6" name="Google Shape;206;p17"/>
          <p:cNvSpPr txBox="1">
            <a:spLocks noGrp="1"/>
          </p:cNvSpPr>
          <p:nvPr>
            <p:ph type="subTitle" idx="5"/>
          </p:nvPr>
        </p:nvSpPr>
        <p:spPr>
          <a:xfrm>
            <a:off x="6019500" y="3007425"/>
            <a:ext cx="2404500" cy="89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7" name="Google Shape;207;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08" name="Google Shape;208;p17"/>
          <p:cNvPicPr preferRelativeResize="0"/>
          <p:nvPr/>
        </p:nvPicPr>
        <p:blipFill>
          <a:blip r:embed="rId2">
            <a:alphaModFix/>
          </a:blip>
          <a:stretch>
            <a:fillRect/>
          </a:stretch>
        </p:blipFill>
        <p:spPr>
          <a:xfrm>
            <a:off x="8018594" y="4177694"/>
            <a:ext cx="1337250" cy="1101250"/>
          </a:xfrm>
          <a:prstGeom prst="rect">
            <a:avLst/>
          </a:prstGeom>
          <a:noFill/>
          <a:ln>
            <a:noFill/>
          </a:ln>
        </p:spPr>
      </p:pic>
      <p:pic>
        <p:nvPicPr>
          <p:cNvPr id="209" name="Google Shape;209;p17"/>
          <p:cNvPicPr preferRelativeResize="0"/>
          <p:nvPr/>
        </p:nvPicPr>
        <p:blipFill>
          <a:blip r:embed="rId3">
            <a:alphaModFix/>
          </a:blip>
          <a:stretch>
            <a:fillRect/>
          </a:stretch>
        </p:blipFill>
        <p:spPr>
          <a:xfrm>
            <a:off x="8929654" y="4466503"/>
            <a:ext cx="469100" cy="523647"/>
          </a:xfrm>
          <a:prstGeom prst="rect">
            <a:avLst/>
          </a:prstGeom>
          <a:noFill/>
          <a:ln>
            <a:noFill/>
          </a:ln>
        </p:spPr>
      </p:pic>
      <p:pic>
        <p:nvPicPr>
          <p:cNvPr id="210" name="Google Shape;210;p17"/>
          <p:cNvPicPr preferRelativeResize="0"/>
          <p:nvPr/>
        </p:nvPicPr>
        <p:blipFill>
          <a:blip r:embed="rId4">
            <a:alphaModFix/>
          </a:blip>
          <a:stretch>
            <a:fillRect/>
          </a:stretch>
        </p:blipFill>
        <p:spPr>
          <a:xfrm>
            <a:off x="7985640" y="4792813"/>
            <a:ext cx="469100" cy="525700"/>
          </a:xfrm>
          <a:prstGeom prst="rect">
            <a:avLst/>
          </a:prstGeom>
          <a:noFill/>
          <a:ln>
            <a:noFill/>
          </a:ln>
        </p:spPr>
      </p:pic>
      <p:pic>
        <p:nvPicPr>
          <p:cNvPr id="211" name="Google Shape;211;p17"/>
          <p:cNvPicPr preferRelativeResize="0"/>
          <p:nvPr/>
        </p:nvPicPr>
        <p:blipFill>
          <a:blip r:embed="rId5">
            <a:alphaModFix/>
          </a:blip>
          <a:stretch>
            <a:fillRect/>
          </a:stretch>
        </p:blipFill>
        <p:spPr>
          <a:xfrm>
            <a:off x="-877083" y="-382508"/>
            <a:ext cx="1561201" cy="1459570"/>
          </a:xfrm>
          <a:prstGeom prst="rect">
            <a:avLst/>
          </a:prstGeom>
          <a:noFill/>
          <a:ln>
            <a:noFill/>
          </a:ln>
        </p:spPr>
      </p:pic>
      <p:pic>
        <p:nvPicPr>
          <p:cNvPr id="212" name="Google Shape;212;p17"/>
          <p:cNvPicPr preferRelativeResize="0"/>
          <p:nvPr/>
        </p:nvPicPr>
        <p:blipFill>
          <a:blip r:embed="rId3">
            <a:alphaModFix/>
          </a:blip>
          <a:stretch>
            <a:fillRect/>
          </a:stretch>
        </p:blipFill>
        <p:spPr>
          <a:xfrm>
            <a:off x="-8" y="4308261"/>
            <a:ext cx="469100" cy="523647"/>
          </a:xfrm>
          <a:prstGeom prst="rect">
            <a:avLst/>
          </a:prstGeom>
          <a:noFill/>
          <a:ln>
            <a:noFill/>
          </a:ln>
        </p:spPr>
      </p:pic>
      <p:pic>
        <p:nvPicPr>
          <p:cNvPr id="213" name="Google Shape;213;p17"/>
          <p:cNvPicPr preferRelativeResize="0"/>
          <p:nvPr/>
        </p:nvPicPr>
        <p:blipFill>
          <a:blip r:embed="rId4">
            <a:alphaModFix/>
          </a:blip>
          <a:stretch>
            <a:fillRect/>
          </a:stretch>
        </p:blipFill>
        <p:spPr>
          <a:xfrm>
            <a:off x="-138160" y="250152"/>
            <a:ext cx="469100" cy="525700"/>
          </a:xfrm>
          <a:prstGeom prst="rect">
            <a:avLst/>
          </a:prstGeom>
          <a:noFill/>
          <a:ln>
            <a:noFill/>
          </a:ln>
        </p:spPr>
      </p:pic>
      <p:pic>
        <p:nvPicPr>
          <p:cNvPr id="214" name="Google Shape;214;p17"/>
          <p:cNvPicPr preferRelativeResize="0"/>
          <p:nvPr/>
        </p:nvPicPr>
        <p:blipFill>
          <a:blip r:embed="rId6">
            <a:alphaModFix/>
          </a:blip>
          <a:stretch>
            <a:fillRect/>
          </a:stretch>
        </p:blipFill>
        <p:spPr>
          <a:xfrm>
            <a:off x="257483" y="4722386"/>
            <a:ext cx="469100" cy="520010"/>
          </a:xfrm>
          <a:prstGeom prst="rect">
            <a:avLst/>
          </a:prstGeom>
          <a:noFill/>
          <a:ln>
            <a:noFill/>
          </a:ln>
        </p:spPr>
      </p:pic>
      <p:pic>
        <p:nvPicPr>
          <p:cNvPr id="215" name="Google Shape;215;p17"/>
          <p:cNvPicPr preferRelativeResize="0"/>
          <p:nvPr/>
        </p:nvPicPr>
        <p:blipFill>
          <a:blip r:embed="rId4">
            <a:alphaModFix/>
          </a:blip>
          <a:stretch>
            <a:fillRect/>
          </a:stretch>
        </p:blipFill>
        <p:spPr>
          <a:xfrm>
            <a:off x="8613135" y="84427"/>
            <a:ext cx="469100" cy="525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1206957" y="16959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19"/>
          <p:cNvSpPr txBox="1">
            <a:spLocks noGrp="1"/>
          </p:cNvSpPr>
          <p:nvPr>
            <p:ph type="title" idx="2"/>
          </p:nvPr>
        </p:nvSpPr>
        <p:spPr>
          <a:xfrm>
            <a:off x="5058538" y="16959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 name="Google Shape;235;p19"/>
          <p:cNvSpPr txBox="1">
            <a:spLocks noGrp="1"/>
          </p:cNvSpPr>
          <p:nvPr>
            <p:ph type="subTitle" idx="1"/>
          </p:nvPr>
        </p:nvSpPr>
        <p:spPr>
          <a:xfrm>
            <a:off x="1206950" y="20895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6" name="Google Shape;236;p19"/>
          <p:cNvSpPr txBox="1">
            <a:spLocks noGrp="1"/>
          </p:cNvSpPr>
          <p:nvPr>
            <p:ph type="subTitle" idx="3"/>
          </p:nvPr>
        </p:nvSpPr>
        <p:spPr>
          <a:xfrm>
            <a:off x="5058531" y="20895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7" name="Google Shape;237;p19"/>
          <p:cNvSpPr txBox="1">
            <a:spLocks noGrp="1"/>
          </p:cNvSpPr>
          <p:nvPr>
            <p:ph type="title" idx="4"/>
          </p:nvPr>
        </p:nvSpPr>
        <p:spPr>
          <a:xfrm>
            <a:off x="1206957" y="32204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8" name="Google Shape;238;p19"/>
          <p:cNvSpPr txBox="1">
            <a:spLocks noGrp="1"/>
          </p:cNvSpPr>
          <p:nvPr>
            <p:ph type="title" idx="5"/>
          </p:nvPr>
        </p:nvSpPr>
        <p:spPr>
          <a:xfrm>
            <a:off x="5058538" y="32204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9" name="Google Shape;239;p19"/>
          <p:cNvSpPr txBox="1">
            <a:spLocks noGrp="1"/>
          </p:cNvSpPr>
          <p:nvPr>
            <p:ph type="subTitle" idx="6"/>
          </p:nvPr>
        </p:nvSpPr>
        <p:spPr>
          <a:xfrm>
            <a:off x="1206950" y="36140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0" name="Google Shape;240;p19"/>
          <p:cNvSpPr txBox="1">
            <a:spLocks noGrp="1"/>
          </p:cNvSpPr>
          <p:nvPr>
            <p:ph type="subTitle" idx="7"/>
          </p:nvPr>
        </p:nvSpPr>
        <p:spPr>
          <a:xfrm>
            <a:off x="5058531" y="36140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1" name="Google Shape;241;p19"/>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42" name="Google Shape;242;p19"/>
          <p:cNvPicPr preferRelativeResize="0"/>
          <p:nvPr/>
        </p:nvPicPr>
        <p:blipFill>
          <a:blip r:embed="rId2">
            <a:alphaModFix/>
          </a:blip>
          <a:stretch>
            <a:fillRect/>
          </a:stretch>
        </p:blipFill>
        <p:spPr>
          <a:xfrm>
            <a:off x="8018594" y="4177694"/>
            <a:ext cx="1337250" cy="1101250"/>
          </a:xfrm>
          <a:prstGeom prst="rect">
            <a:avLst/>
          </a:prstGeom>
          <a:noFill/>
          <a:ln>
            <a:noFill/>
          </a:ln>
        </p:spPr>
      </p:pic>
      <p:pic>
        <p:nvPicPr>
          <p:cNvPr id="243" name="Google Shape;243;p19"/>
          <p:cNvPicPr preferRelativeResize="0"/>
          <p:nvPr/>
        </p:nvPicPr>
        <p:blipFill>
          <a:blip r:embed="rId3">
            <a:alphaModFix/>
          </a:blip>
          <a:stretch>
            <a:fillRect/>
          </a:stretch>
        </p:blipFill>
        <p:spPr>
          <a:xfrm>
            <a:off x="8929654" y="4466503"/>
            <a:ext cx="469100" cy="523647"/>
          </a:xfrm>
          <a:prstGeom prst="rect">
            <a:avLst/>
          </a:prstGeom>
          <a:noFill/>
          <a:ln>
            <a:noFill/>
          </a:ln>
        </p:spPr>
      </p:pic>
      <p:pic>
        <p:nvPicPr>
          <p:cNvPr id="244" name="Google Shape;244;p19"/>
          <p:cNvPicPr preferRelativeResize="0"/>
          <p:nvPr/>
        </p:nvPicPr>
        <p:blipFill>
          <a:blip r:embed="rId4">
            <a:alphaModFix/>
          </a:blip>
          <a:stretch>
            <a:fillRect/>
          </a:stretch>
        </p:blipFill>
        <p:spPr>
          <a:xfrm>
            <a:off x="7985640" y="4792813"/>
            <a:ext cx="469100" cy="525700"/>
          </a:xfrm>
          <a:prstGeom prst="rect">
            <a:avLst/>
          </a:prstGeom>
          <a:noFill/>
          <a:ln>
            <a:noFill/>
          </a:ln>
        </p:spPr>
      </p:pic>
      <p:pic>
        <p:nvPicPr>
          <p:cNvPr id="245" name="Google Shape;245;p19"/>
          <p:cNvPicPr preferRelativeResize="0"/>
          <p:nvPr/>
        </p:nvPicPr>
        <p:blipFill>
          <a:blip r:embed="rId5">
            <a:alphaModFix/>
          </a:blip>
          <a:stretch>
            <a:fillRect/>
          </a:stretch>
        </p:blipFill>
        <p:spPr>
          <a:xfrm>
            <a:off x="-877083" y="-382508"/>
            <a:ext cx="1561201" cy="1459570"/>
          </a:xfrm>
          <a:prstGeom prst="rect">
            <a:avLst/>
          </a:prstGeom>
          <a:noFill/>
          <a:ln>
            <a:noFill/>
          </a:ln>
        </p:spPr>
      </p:pic>
      <p:pic>
        <p:nvPicPr>
          <p:cNvPr id="246" name="Google Shape;246;p19"/>
          <p:cNvPicPr preferRelativeResize="0"/>
          <p:nvPr/>
        </p:nvPicPr>
        <p:blipFill>
          <a:blip r:embed="rId4">
            <a:alphaModFix/>
          </a:blip>
          <a:stretch>
            <a:fillRect/>
          </a:stretch>
        </p:blipFill>
        <p:spPr>
          <a:xfrm>
            <a:off x="-138160" y="250152"/>
            <a:ext cx="469100" cy="525700"/>
          </a:xfrm>
          <a:prstGeom prst="rect">
            <a:avLst/>
          </a:prstGeom>
          <a:noFill/>
          <a:ln>
            <a:noFill/>
          </a:ln>
        </p:spPr>
      </p:pic>
      <p:pic>
        <p:nvPicPr>
          <p:cNvPr id="247" name="Google Shape;247;p19"/>
          <p:cNvPicPr preferRelativeResize="0"/>
          <p:nvPr/>
        </p:nvPicPr>
        <p:blipFill>
          <a:blip r:embed="rId4">
            <a:alphaModFix/>
          </a:blip>
          <a:stretch>
            <a:fillRect/>
          </a:stretch>
        </p:blipFill>
        <p:spPr>
          <a:xfrm>
            <a:off x="2" y="4259327"/>
            <a:ext cx="469100" cy="525700"/>
          </a:xfrm>
          <a:prstGeom prst="rect">
            <a:avLst/>
          </a:prstGeom>
          <a:noFill/>
          <a:ln>
            <a:noFill/>
          </a:ln>
        </p:spPr>
      </p:pic>
      <p:pic>
        <p:nvPicPr>
          <p:cNvPr id="248" name="Google Shape;248;p19"/>
          <p:cNvPicPr preferRelativeResize="0"/>
          <p:nvPr/>
        </p:nvPicPr>
        <p:blipFill>
          <a:blip r:embed="rId3">
            <a:alphaModFix/>
          </a:blip>
          <a:stretch>
            <a:fillRect/>
          </a:stretch>
        </p:blipFill>
        <p:spPr>
          <a:xfrm>
            <a:off x="259542" y="4673661"/>
            <a:ext cx="469100" cy="523647"/>
          </a:xfrm>
          <a:prstGeom prst="rect">
            <a:avLst/>
          </a:prstGeom>
          <a:noFill/>
          <a:ln>
            <a:noFill/>
          </a:ln>
        </p:spPr>
      </p:pic>
      <p:pic>
        <p:nvPicPr>
          <p:cNvPr id="249" name="Google Shape;249;p19"/>
          <p:cNvPicPr preferRelativeResize="0"/>
          <p:nvPr/>
        </p:nvPicPr>
        <p:blipFill>
          <a:blip r:embed="rId6">
            <a:alphaModFix/>
          </a:blip>
          <a:stretch>
            <a:fillRect/>
          </a:stretch>
        </p:blipFill>
        <p:spPr>
          <a:xfrm>
            <a:off x="8627979" y="87274"/>
            <a:ext cx="469100" cy="52001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720006" y="16959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2" name="Google Shape;252;p20"/>
          <p:cNvSpPr txBox="1">
            <a:spLocks noGrp="1"/>
          </p:cNvSpPr>
          <p:nvPr>
            <p:ph type="title" idx="2"/>
          </p:nvPr>
        </p:nvSpPr>
        <p:spPr>
          <a:xfrm>
            <a:off x="3440469" y="16959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3" name="Google Shape;253;p20"/>
          <p:cNvSpPr txBox="1">
            <a:spLocks noGrp="1"/>
          </p:cNvSpPr>
          <p:nvPr>
            <p:ph type="subTitle" idx="1"/>
          </p:nvPr>
        </p:nvSpPr>
        <p:spPr>
          <a:xfrm>
            <a:off x="720000" y="20895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4" name="Google Shape;254;p20"/>
          <p:cNvSpPr txBox="1">
            <a:spLocks noGrp="1"/>
          </p:cNvSpPr>
          <p:nvPr>
            <p:ph type="subTitle" idx="3"/>
          </p:nvPr>
        </p:nvSpPr>
        <p:spPr>
          <a:xfrm>
            <a:off x="3440464" y="20895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5" name="Google Shape;255;p20"/>
          <p:cNvSpPr txBox="1">
            <a:spLocks noGrp="1"/>
          </p:cNvSpPr>
          <p:nvPr>
            <p:ph type="title" idx="4"/>
          </p:nvPr>
        </p:nvSpPr>
        <p:spPr>
          <a:xfrm>
            <a:off x="720006" y="32204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6" name="Google Shape;256;p20"/>
          <p:cNvSpPr txBox="1">
            <a:spLocks noGrp="1"/>
          </p:cNvSpPr>
          <p:nvPr>
            <p:ph type="title" idx="5"/>
          </p:nvPr>
        </p:nvSpPr>
        <p:spPr>
          <a:xfrm>
            <a:off x="3440469" y="32204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7" name="Google Shape;257;p20"/>
          <p:cNvSpPr txBox="1">
            <a:spLocks noGrp="1"/>
          </p:cNvSpPr>
          <p:nvPr>
            <p:ph type="subTitle" idx="6"/>
          </p:nvPr>
        </p:nvSpPr>
        <p:spPr>
          <a:xfrm>
            <a:off x="720000" y="36140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8" name="Google Shape;258;p20"/>
          <p:cNvSpPr txBox="1">
            <a:spLocks noGrp="1"/>
          </p:cNvSpPr>
          <p:nvPr>
            <p:ph type="subTitle" idx="7"/>
          </p:nvPr>
        </p:nvSpPr>
        <p:spPr>
          <a:xfrm>
            <a:off x="3440464" y="36140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9" name="Google Shape;259;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0" name="Google Shape;260;p20"/>
          <p:cNvSpPr txBox="1">
            <a:spLocks noGrp="1"/>
          </p:cNvSpPr>
          <p:nvPr>
            <p:ph type="title" idx="9"/>
          </p:nvPr>
        </p:nvSpPr>
        <p:spPr>
          <a:xfrm>
            <a:off x="6160938" y="16959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1" name="Google Shape;261;p20"/>
          <p:cNvSpPr txBox="1">
            <a:spLocks noGrp="1"/>
          </p:cNvSpPr>
          <p:nvPr>
            <p:ph type="subTitle" idx="13"/>
          </p:nvPr>
        </p:nvSpPr>
        <p:spPr>
          <a:xfrm>
            <a:off x="6160932" y="20895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2" name="Google Shape;262;p20"/>
          <p:cNvSpPr txBox="1">
            <a:spLocks noGrp="1"/>
          </p:cNvSpPr>
          <p:nvPr>
            <p:ph type="title" idx="14"/>
          </p:nvPr>
        </p:nvSpPr>
        <p:spPr>
          <a:xfrm>
            <a:off x="6160938" y="32204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3" name="Google Shape;263;p20"/>
          <p:cNvSpPr txBox="1">
            <a:spLocks noGrp="1"/>
          </p:cNvSpPr>
          <p:nvPr>
            <p:ph type="subTitle" idx="15"/>
          </p:nvPr>
        </p:nvSpPr>
        <p:spPr>
          <a:xfrm>
            <a:off x="6160932" y="36140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pic>
        <p:nvPicPr>
          <p:cNvPr id="264" name="Google Shape;264;p20"/>
          <p:cNvPicPr preferRelativeResize="0"/>
          <p:nvPr/>
        </p:nvPicPr>
        <p:blipFill>
          <a:blip r:embed="rId2">
            <a:alphaModFix/>
          </a:blip>
          <a:stretch>
            <a:fillRect/>
          </a:stretch>
        </p:blipFill>
        <p:spPr>
          <a:xfrm flipH="1">
            <a:off x="-590325" y="4082067"/>
            <a:ext cx="1341775" cy="1753850"/>
          </a:xfrm>
          <a:prstGeom prst="rect">
            <a:avLst/>
          </a:prstGeom>
          <a:noFill/>
          <a:ln>
            <a:noFill/>
          </a:ln>
        </p:spPr>
      </p:pic>
      <p:pic>
        <p:nvPicPr>
          <p:cNvPr id="265" name="Google Shape;265;p20"/>
          <p:cNvPicPr preferRelativeResize="0"/>
          <p:nvPr/>
        </p:nvPicPr>
        <p:blipFill>
          <a:blip r:embed="rId3">
            <a:alphaModFix/>
          </a:blip>
          <a:stretch>
            <a:fillRect/>
          </a:stretch>
        </p:blipFill>
        <p:spPr>
          <a:xfrm flipH="1">
            <a:off x="124144" y="4695365"/>
            <a:ext cx="469100" cy="520010"/>
          </a:xfrm>
          <a:prstGeom prst="rect">
            <a:avLst/>
          </a:prstGeom>
          <a:noFill/>
          <a:ln>
            <a:noFill/>
          </a:ln>
        </p:spPr>
      </p:pic>
      <p:pic>
        <p:nvPicPr>
          <p:cNvPr id="266" name="Google Shape;266;p20"/>
          <p:cNvPicPr preferRelativeResize="0"/>
          <p:nvPr/>
        </p:nvPicPr>
        <p:blipFill>
          <a:blip r:embed="rId4">
            <a:alphaModFix/>
          </a:blip>
          <a:stretch>
            <a:fillRect/>
          </a:stretch>
        </p:blipFill>
        <p:spPr>
          <a:xfrm flipH="1">
            <a:off x="-253998" y="4047180"/>
            <a:ext cx="469100" cy="525700"/>
          </a:xfrm>
          <a:prstGeom prst="rect">
            <a:avLst/>
          </a:prstGeom>
          <a:noFill/>
          <a:ln>
            <a:noFill/>
          </a:ln>
        </p:spPr>
      </p:pic>
      <p:pic>
        <p:nvPicPr>
          <p:cNvPr id="267" name="Google Shape;267;p20"/>
          <p:cNvPicPr preferRelativeResize="0"/>
          <p:nvPr/>
        </p:nvPicPr>
        <p:blipFill>
          <a:blip r:embed="rId5">
            <a:alphaModFix/>
          </a:blip>
          <a:stretch>
            <a:fillRect/>
          </a:stretch>
        </p:blipFill>
        <p:spPr>
          <a:xfrm>
            <a:off x="8150842" y="-460958"/>
            <a:ext cx="1561201" cy="1459570"/>
          </a:xfrm>
          <a:prstGeom prst="rect">
            <a:avLst/>
          </a:prstGeom>
          <a:noFill/>
          <a:ln>
            <a:noFill/>
          </a:ln>
        </p:spPr>
      </p:pic>
      <p:pic>
        <p:nvPicPr>
          <p:cNvPr id="268" name="Google Shape;268;p20"/>
          <p:cNvPicPr preferRelativeResize="0"/>
          <p:nvPr/>
        </p:nvPicPr>
        <p:blipFill>
          <a:blip r:embed="rId6">
            <a:alphaModFix/>
          </a:blip>
          <a:stretch>
            <a:fillRect/>
          </a:stretch>
        </p:blipFill>
        <p:spPr>
          <a:xfrm>
            <a:off x="8112692" y="172786"/>
            <a:ext cx="469100" cy="523647"/>
          </a:xfrm>
          <a:prstGeom prst="rect">
            <a:avLst/>
          </a:prstGeom>
          <a:noFill/>
          <a:ln>
            <a:noFill/>
          </a:ln>
        </p:spPr>
      </p:pic>
      <p:pic>
        <p:nvPicPr>
          <p:cNvPr id="269" name="Google Shape;269;p20"/>
          <p:cNvPicPr preferRelativeResize="0"/>
          <p:nvPr/>
        </p:nvPicPr>
        <p:blipFill>
          <a:blip r:embed="rId3">
            <a:alphaModFix/>
          </a:blip>
          <a:stretch>
            <a:fillRect/>
          </a:stretch>
        </p:blipFill>
        <p:spPr>
          <a:xfrm>
            <a:off x="8896394" y="951934"/>
            <a:ext cx="469100" cy="520010"/>
          </a:xfrm>
          <a:prstGeom prst="rect">
            <a:avLst/>
          </a:prstGeom>
          <a:noFill/>
          <a:ln>
            <a:noFill/>
          </a:ln>
        </p:spPr>
      </p:pic>
      <p:pic>
        <p:nvPicPr>
          <p:cNvPr id="270" name="Google Shape;270;p20"/>
          <p:cNvPicPr preferRelativeResize="0"/>
          <p:nvPr/>
        </p:nvPicPr>
        <p:blipFill>
          <a:blip r:embed="rId6">
            <a:alphaModFix/>
          </a:blip>
          <a:stretch>
            <a:fillRect/>
          </a:stretch>
        </p:blipFill>
        <p:spPr>
          <a:xfrm>
            <a:off x="35492" y="94386"/>
            <a:ext cx="469100" cy="523647"/>
          </a:xfrm>
          <a:prstGeom prst="rect">
            <a:avLst/>
          </a:prstGeom>
          <a:noFill/>
          <a:ln>
            <a:noFill/>
          </a:ln>
        </p:spPr>
      </p:pic>
      <p:pic>
        <p:nvPicPr>
          <p:cNvPr id="271" name="Google Shape;271;p20"/>
          <p:cNvPicPr preferRelativeResize="0"/>
          <p:nvPr/>
        </p:nvPicPr>
        <p:blipFill>
          <a:blip r:embed="rId3">
            <a:alphaModFix/>
          </a:blip>
          <a:stretch>
            <a:fillRect/>
          </a:stretch>
        </p:blipFill>
        <p:spPr>
          <a:xfrm>
            <a:off x="8376194" y="4572884"/>
            <a:ext cx="469100" cy="520010"/>
          </a:xfrm>
          <a:prstGeom prst="rect">
            <a:avLst/>
          </a:prstGeom>
          <a:noFill/>
          <a:ln>
            <a:noFill/>
          </a:ln>
        </p:spPr>
      </p:pic>
      <p:pic>
        <p:nvPicPr>
          <p:cNvPr id="272" name="Google Shape;272;p20"/>
          <p:cNvPicPr preferRelativeResize="0"/>
          <p:nvPr/>
        </p:nvPicPr>
        <p:blipFill>
          <a:blip r:embed="rId4">
            <a:alphaModFix/>
          </a:blip>
          <a:stretch>
            <a:fillRect/>
          </a:stretch>
        </p:blipFill>
        <p:spPr>
          <a:xfrm flipH="1">
            <a:off x="8634552" y="4136705"/>
            <a:ext cx="469100" cy="525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273"/>
        <p:cNvGrpSpPr/>
        <p:nvPr/>
      </p:nvGrpSpPr>
      <p:grpSpPr>
        <a:xfrm>
          <a:off x="0" y="0"/>
          <a:ext cx="0" cy="0"/>
          <a:chOff x="0" y="0"/>
          <a:chExt cx="0" cy="0"/>
        </a:xfrm>
      </p:grpSpPr>
      <p:sp>
        <p:nvSpPr>
          <p:cNvPr id="274" name="Google Shape;274;p21"/>
          <p:cNvSpPr txBox="1">
            <a:spLocks noGrp="1"/>
          </p:cNvSpPr>
          <p:nvPr>
            <p:ph type="subTitle" idx="1"/>
          </p:nvPr>
        </p:nvSpPr>
        <p:spPr>
          <a:xfrm>
            <a:off x="1400688" y="21109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5" name="Google Shape;275;p21"/>
          <p:cNvSpPr txBox="1">
            <a:spLocks noGrp="1"/>
          </p:cNvSpPr>
          <p:nvPr>
            <p:ph type="subTitle" idx="2"/>
          </p:nvPr>
        </p:nvSpPr>
        <p:spPr>
          <a:xfrm>
            <a:off x="1400663" y="27838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6" name="Google Shape;276;p21"/>
          <p:cNvSpPr txBox="1">
            <a:spLocks noGrp="1"/>
          </p:cNvSpPr>
          <p:nvPr>
            <p:ph type="subTitle" idx="3"/>
          </p:nvPr>
        </p:nvSpPr>
        <p:spPr>
          <a:xfrm>
            <a:off x="1400688" y="34566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7" name="Google Shape;277;p21"/>
          <p:cNvSpPr txBox="1">
            <a:spLocks noGrp="1"/>
          </p:cNvSpPr>
          <p:nvPr>
            <p:ph type="subTitle" idx="4"/>
          </p:nvPr>
        </p:nvSpPr>
        <p:spPr>
          <a:xfrm>
            <a:off x="1400663" y="41295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8" name="Google Shape;27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9" name="Google Shape;279;p21"/>
          <p:cNvSpPr txBox="1">
            <a:spLocks noGrp="1"/>
          </p:cNvSpPr>
          <p:nvPr>
            <p:ph type="subTitle" idx="5"/>
          </p:nvPr>
        </p:nvSpPr>
        <p:spPr>
          <a:xfrm>
            <a:off x="1400688" y="14381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0" name="Google Shape;280;p21"/>
          <p:cNvSpPr txBox="1">
            <a:spLocks noGrp="1"/>
          </p:cNvSpPr>
          <p:nvPr>
            <p:ph type="subTitle" idx="6"/>
          </p:nvPr>
        </p:nvSpPr>
        <p:spPr>
          <a:xfrm>
            <a:off x="5363112" y="21109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1" name="Google Shape;281;p21"/>
          <p:cNvSpPr txBox="1">
            <a:spLocks noGrp="1"/>
          </p:cNvSpPr>
          <p:nvPr>
            <p:ph type="subTitle" idx="7"/>
          </p:nvPr>
        </p:nvSpPr>
        <p:spPr>
          <a:xfrm>
            <a:off x="5363087" y="27838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21"/>
          <p:cNvSpPr txBox="1">
            <a:spLocks noGrp="1"/>
          </p:cNvSpPr>
          <p:nvPr>
            <p:ph type="subTitle" idx="8"/>
          </p:nvPr>
        </p:nvSpPr>
        <p:spPr>
          <a:xfrm>
            <a:off x="5363112" y="34566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3" name="Google Shape;283;p21"/>
          <p:cNvSpPr txBox="1">
            <a:spLocks noGrp="1"/>
          </p:cNvSpPr>
          <p:nvPr>
            <p:ph type="subTitle" idx="9"/>
          </p:nvPr>
        </p:nvSpPr>
        <p:spPr>
          <a:xfrm>
            <a:off x="5363087" y="41295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4" name="Google Shape;284;p21"/>
          <p:cNvSpPr txBox="1">
            <a:spLocks noGrp="1"/>
          </p:cNvSpPr>
          <p:nvPr>
            <p:ph type="subTitle" idx="13"/>
          </p:nvPr>
        </p:nvSpPr>
        <p:spPr>
          <a:xfrm>
            <a:off x="5363112" y="14381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85" name="Google Shape;285;p21"/>
          <p:cNvPicPr preferRelativeResize="0"/>
          <p:nvPr/>
        </p:nvPicPr>
        <p:blipFill>
          <a:blip r:embed="rId2">
            <a:alphaModFix/>
          </a:blip>
          <a:stretch>
            <a:fillRect/>
          </a:stretch>
        </p:blipFill>
        <p:spPr>
          <a:xfrm>
            <a:off x="7985567" y="-500283"/>
            <a:ext cx="1561201" cy="1459570"/>
          </a:xfrm>
          <a:prstGeom prst="rect">
            <a:avLst/>
          </a:prstGeom>
          <a:noFill/>
          <a:ln>
            <a:noFill/>
          </a:ln>
        </p:spPr>
      </p:pic>
      <p:pic>
        <p:nvPicPr>
          <p:cNvPr id="286" name="Google Shape;286;p21"/>
          <p:cNvPicPr preferRelativeResize="0"/>
          <p:nvPr/>
        </p:nvPicPr>
        <p:blipFill>
          <a:blip r:embed="rId3">
            <a:alphaModFix/>
          </a:blip>
          <a:stretch>
            <a:fillRect/>
          </a:stretch>
        </p:blipFill>
        <p:spPr>
          <a:xfrm>
            <a:off x="8724490" y="132377"/>
            <a:ext cx="469100" cy="525700"/>
          </a:xfrm>
          <a:prstGeom prst="rect">
            <a:avLst/>
          </a:prstGeom>
          <a:noFill/>
          <a:ln>
            <a:noFill/>
          </a:ln>
        </p:spPr>
      </p:pic>
      <p:pic>
        <p:nvPicPr>
          <p:cNvPr id="287" name="Google Shape;287;p21"/>
          <p:cNvPicPr preferRelativeResize="0"/>
          <p:nvPr/>
        </p:nvPicPr>
        <p:blipFill>
          <a:blip r:embed="rId4">
            <a:alphaModFix/>
          </a:blip>
          <a:stretch>
            <a:fillRect/>
          </a:stretch>
        </p:blipFill>
        <p:spPr>
          <a:xfrm flipH="1">
            <a:off x="-590325" y="4082067"/>
            <a:ext cx="1341775" cy="1753850"/>
          </a:xfrm>
          <a:prstGeom prst="rect">
            <a:avLst/>
          </a:prstGeom>
          <a:noFill/>
          <a:ln>
            <a:noFill/>
          </a:ln>
        </p:spPr>
      </p:pic>
      <p:pic>
        <p:nvPicPr>
          <p:cNvPr id="288" name="Google Shape;288;p21"/>
          <p:cNvPicPr preferRelativeResize="0"/>
          <p:nvPr/>
        </p:nvPicPr>
        <p:blipFill>
          <a:blip r:embed="rId5">
            <a:alphaModFix/>
          </a:blip>
          <a:stretch>
            <a:fillRect/>
          </a:stretch>
        </p:blipFill>
        <p:spPr>
          <a:xfrm flipH="1">
            <a:off x="124144" y="4695365"/>
            <a:ext cx="469100" cy="520010"/>
          </a:xfrm>
          <a:prstGeom prst="rect">
            <a:avLst/>
          </a:prstGeom>
          <a:noFill/>
          <a:ln>
            <a:noFill/>
          </a:ln>
        </p:spPr>
      </p:pic>
      <p:pic>
        <p:nvPicPr>
          <p:cNvPr id="289" name="Google Shape;289;p21"/>
          <p:cNvPicPr preferRelativeResize="0"/>
          <p:nvPr/>
        </p:nvPicPr>
        <p:blipFill>
          <a:blip r:embed="rId3">
            <a:alphaModFix/>
          </a:blip>
          <a:stretch>
            <a:fillRect/>
          </a:stretch>
        </p:blipFill>
        <p:spPr>
          <a:xfrm flipH="1">
            <a:off x="-253998" y="4047180"/>
            <a:ext cx="469100" cy="525700"/>
          </a:xfrm>
          <a:prstGeom prst="rect">
            <a:avLst/>
          </a:prstGeom>
          <a:noFill/>
          <a:ln>
            <a:noFill/>
          </a:ln>
        </p:spPr>
      </p:pic>
      <p:pic>
        <p:nvPicPr>
          <p:cNvPr id="290" name="Google Shape;290;p21"/>
          <p:cNvPicPr preferRelativeResize="0"/>
          <p:nvPr/>
        </p:nvPicPr>
        <p:blipFill>
          <a:blip r:embed="rId3">
            <a:alphaModFix/>
          </a:blip>
          <a:stretch>
            <a:fillRect/>
          </a:stretch>
        </p:blipFill>
        <p:spPr>
          <a:xfrm>
            <a:off x="8631265" y="4603502"/>
            <a:ext cx="469100" cy="525700"/>
          </a:xfrm>
          <a:prstGeom prst="rect">
            <a:avLst/>
          </a:prstGeom>
          <a:noFill/>
          <a:ln>
            <a:noFill/>
          </a:ln>
        </p:spPr>
      </p:pic>
      <p:pic>
        <p:nvPicPr>
          <p:cNvPr id="291" name="Google Shape;291;p21"/>
          <p:cNvPicPr preferRelativeResize="0"/>
          <p:nvPr/>
        </p:nvPicPr>
        <p:blipFill>
          <a:blip r:embed="rId5">
            <a:alphaModFix/>
          </a:blip>
          <a:stretch>
            <a:fillRect/>
          </a:stretch>
        </p:blipFill>
        <p:spPr>
          <a:xfrm flipH="1">
            <a:off x="36144" y="50090"/>
            <a:ext cx="469100" cy="5200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6">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720000" y="1083800"/>
            <a:ext cx="3413100" cy="1842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4" name="Google Shape;294;p22"/>
          <p:cNvSpPr txBox="1">
            <a:spLocks noGrp="1"/>
          </p:cNvSpPr>
          <p:nvPr>
            <p:ph type="subTitle" idx="1"/>
          </p:nvPr>
        </p:nvSpPr>
        <p:spPr>
          <a:xfrm>
            <a:off x="720000" y="2926273"/>
            <a:ext cx="3413100" cy="13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8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95" name="Google Shape;295;p22"/>
          <p:cNvPicPr preferRelativeResize="0"/>
          <p:nvPr/>
        </p:nvPicPr>
        <p:blipFill>
          <a:blip r:embed="rId2">
            <a:alphaModFix/>
          </a:blip>
          <a:stretch>
            <a:fillRect/>
          </a:stretch>
        </p:blipFill>
        <p:spPr>
          <a:xfrm rot="10800000">
            <a:off x="8008550" y="-149474"/>
            <a:ext cx="1337250" cy="1101250"/>
          </a:xfrm>
          <a:prstGeom prst="rect">
            <a:avLst/>
          </a:prstGeom>
          <a:noFill/>
          <a:ln>
            <a:noFill/>
          </a:ln>
        </p:spPr>
      </p:pic>
      <p:pic>
        <p:nvPicPr>
          <p:cNvPr id="296" name="Google Shape;296;p22"/>
          <p:cNvPicPr preferRelativeResize="0"/>
          <p:nvPr/>
        </p:nvPicPr>
        <p:blipFill>
          <a:blip r:embed="rId3">
            <a:alphaModFix/>
          </a:blip>
          <a:stretch>
            <a:fillRect/>
          </a:stretch>
        </p:blipFill>
        <p:spPr>
          <a:xfrm rot="10800000">
            <a:off x="8346846" y="132751"/>
            <a:ext cx="469100" cy="523647"/>
          </a:xfrm>
          <a:prstGeom prst="rect">
            <a:avLst/>
          </a:prstGeom>
          <a:noFill/>
          <a:ln>
            <a:noFill/>
          </a:ln>
        </p:spPr>
      </p:pic>
      <p:pic>
        <p:nvPicPr>
          <p:cNvPr id="297" name="Google Shape;297;p22"/>
          <p:cNvPicPr preferRelativeResize="0"/>
          <p:nvPr/>
        </p:nvPicPr>
        <p:blipFill>
          <a:blip r:embed="rId4">
            <a:alphaModFix/>
          </a:blip>
          <a:stretch>
            <a:fillRect/>
          </a:stretch>
        </p:blipFill>
        <p:spPr>
          <a:xfrm rot="10800000">
            <a:off x="8909654" y="-189043"/>
            <a:ext cx="469100" cy="525700"/>
          </a:xfrm>
          <a:prstGeom prst="rect">
            <a:avLst/>
          </a:prstGeom>
          <a:noFill/>
          <a:ln>
            <a:noFill/>
          </a:ln>
        </p:spPr>
      </p:pic>
      <p:pic>
        <p:nvPicPr>
          <p:cNvPr id="298" name="Google Shape;298;p22"/>
          <p:cNvPicPr preferRelativeResize="0"/>
          <p:nvPr/>
        </p:nvPicPr>
        <p:blipFill>
          <a:blip r:embed="rId5">
            <a:alphaModFix/>
          </a:blip>
          <a:stretch>
            <a:fillRect/>
          </a:stretch>
        </p:blipFill>
        <p:spPr>
          <a:xfrm rot="10800000">
            <a:off x="-316567" y="4281217"/>
            <a:ext cx="1561201" cy="1459570"/>
          </a:xfrm>
          <a:prstGeom prst="rect">
            <a:avLst/>
          </a:prstGeom>
          <a:noFill/>
          <a:ln>
            <a:noFill/>
          </a:ln>
        </p:spPr>
      </p:pic>
      <p:pic>
        <p:nvPicPr>
          <p:cNvPr id="299" name="Google Shape;299;p22"/>
          <p:cNvPicPr preferRelativeResize="0"/>
          <p:nvPr/>
        </p:nvPicPr>
        <p:blipFill>
          <a:blip r:embed="rId4">
            <a:alphaModFix/>
          </a:blip>
          <a:stretch>
            <a:fillRect/>
          </a:stretch>
        </p:blipFill>
        <p:spPr>
          <a:xfrm rot="10800000">
            <a:off x="36610" y="4582427"/>
            <a:ext cx="469100" cy="525700"/>
          </a:xfrm>
          <a:prstGeom prst="rect">
            <a:avLst/>
          </a:prstGeom>
          <a:noFill/>
          <a:ln>
            <a:noFill/>
          </a:ln>
        </p:spPr>
      </p:pic>
      <p:pic>
        <p:nvPicPr>
          <p:cNvPr id="300" name="Google Shape;300;p22"/>
          <p:cNvPicPr preferRelativeResize="0"/>
          <p:nvPr/>
        </p:nvPicPr>
        <p:blipFill>
          <a:blip r:embed="rId3">
            <a:alphaModFix/>
          </a:blip>
          <a:stretch>
            <a:fillRect/>
          </a:stretch>
        </p:blipFill>
        <p:spPr>
          <a:xfrm rot="10800000">
            <a:off x="808493" y="4583466"/>
            <a:ext cx="469100" cy="523647"/>
          </a:xfrm>
          <a:prstGeom prst="rect">
            <a:avLst/>
          </a:prstGeom>
          <a:noFill/>
          <a:ln>
            <a:noFill/>
          </a:ln>
        </p:spPr>
      </p:pic>
      <p:pic>
        <p:nvPicPr>
          <p:cNvPr id="301" name="Google Shape;301;p22"/>
          <p:cNvPicPr preferRelativeResize="0"/>
          <p:nvPr/>
        </p:nvPicPr>
        <p:blipFill>
          <a:blip r:embed="rId6">
            <a:alphaModFix/>
          </a:blip>
          <a:stretch>
            <a:fillRect/>
          </a:stretch>
        </p:blipFill>
        <p:spPr>
          <a:xfrm>
            <a:off x="8386587" y="4623493"/>
            <a:ext cx="469100" cy="520010"/>
          </a:xfrm>
          <a:prstGeom prst="rect">
            <a:avLst/>
          </a:prstGeom>
          <a:noFill/>
          <a:ln>
            <a:noFill/>
          </a:ln>
        </p:spPr>
      </p:pic>
      <p:pic>
        <p:nvPicPr>
          <p:cNvPr id="302" name="Google Shape;302;p22"/>
          <p:cNvPicPr preferRelativeResize="0"/>
          <p:nvPr/>
        </p:nvPicPr>
        <p:blipFill>
          <a:blip r:embed="rId4">
            <a:alphaModFix/>
          </a:blip>
          <a:stretch>
            <a:fillRect/>
          </a:stretch>
        </p:blipFill>
        <p:spPr>
          <a:xfrm>
            <a:off x="67490" y="88713"/>
            <a:ext cx="469100" cy="525700"/>
          </a:xfrm>
          <a:prstGeom prst="rect">
            <a:avLst/>
          </a:prstGeom>
          <a:noFill/>
          <a:ln>
            <a:noFill/>
          </a:ln>
        </p:spPr>
      </p:pic>
      <p:pic>
        <p:nvPicPr>
          <p:cNvPr id="303" name="Google Shape;303;p22"/>
          <p:cNvPicPr preferRelativeResize="0"/>
          <p:nvPr/>
        </p:nvPicPr>
        <p:blipFill>
          <a:blip r:embed="rId3">
            <a:alphaModFix/>
          </a:blip>
          <a:stretch>
            <a:fillRect/>
          </a:stretch>
        </p:blipFill>
        <p:spPr>
          <a:xfrm>
            <a:off x="8645908" y="4176698"/>
            <a:ext cx="469100" cy="52364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304"/>
        <p:cNvGrpSpPr/>
        <p:nvPr/>
      </p:nvGrpSpPr>
      <p:grpSpPr>
        <a:xfrm>
          <a:off x="0" y="0"/>
          <a:ext cx="0" cy="0"/>
          <a:chOff x="0" y="0"/>
          <a:chExt cx="0" cy="0"/>
        </a:xfrm>
      </p:grpSpPr>
      <p:sp>
        <p:nvSpPr>
          <p:cNvPr id="305" name="Google Shape;305;p23"/>
          <p:cNvSpPr txBox="1">
            <a:spLocks noGrp="1"/>
          </p:cNvSpPr>
          <p:nvPr>
            <p:ph type="subTitle" idx="1"/>
          </p:nvPr>
        </p:nvSpPr>
        <p:spPr>
          <a:xfrm>
            <a:off x="720000" y="2329525"/>
            <a:ext cx="2709000" cy="8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6" name="Google Shape;3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07" name="Google Shape;307;p23"/>
          <p:cNvPicPr preferRelativeResize="0"/>
          <p:nvPr/>
        </p:nvPicPr>
        <p:blipFill>
          <a:blip r:embed="rId2">
            <a:alphaModFix/>
          </a:blip>
          <a:stretch>
            <a:fillRect/>
          </a:stretch>
        </p:blipFill>
        <p:spPr>
          <a:xfrm>
            <a:off x="-795058" y="-500283"/>
            <a:ext cx="1561201" cy="1459570"/>
          </a:xfrm>
          <a:prstGeom prst="rect">
            <a:avLst/>
          </a:prstGeom>
          <a:noFill/>
          <a:ln>
            <a:noFill/>
          </a:ln>
        </p:spPr>
      </p:pic>
      <p:pic>
        <p:nvPicPr>
          <p:cNvPr id="308" name="Google Shape;308;p23"/>
          <p:cNvPicPr preferRelativeResize="0"/>
          <p:nvPr/>
        </p:nvPicPr>
        <p:blipFill>
          <a:blip r:embed="rId3">
            <a:alphaModFix/>
          </a:blip>
          <a:stretch>
            <a:fillRect/>
          </a:stretch>
        </p:blipFill>
        <p:spPr>
          <a:xfrm>
            <a:off x="-56135" y="132377"/>
            <a:ext cx="469100" cy="525700"/>
          </a:xfrm>
          <a:prstGeom prst="rect">
            <a:avLst/>
          </a:prstGeom>
          <a:noFill/>
          <a:ln>
            <a:noFill/>
          </a:ln>
        </p:spPr>
      </p:pic>
      <p:pic>
        <p:nvPicPr>
          <p:cNvPr id="309" name="Google Shape;309;p23"/>
          <p:cNvPicPr preferRelativeResize="0"/>
          <p:nvPr/>
        </p:nvPicPr>
        <p:blipFill>
          <a:blip r:embed="rId4">
            <a:alphaModFix/>
          </a:blip>
          <a:stretch>
            <a:fillRect/>
          </a:stretch>
        </p:blipFill>
        <p:spPr>
          <a:xfrm flipH="1">
            <a:off x="8035148" y="4151319"/>
            <a:ext cx="1337250" cy="1101250"/>
          </a:xfrm>
          <a:prstGeom prst="rect">
            <a:avLst/>
          </a:prstGeom>
          <a:noFill/>
          <a:ln>
            <a:noFill/>
          </a:ln>
        </p:spPr>
      </p:pic>
      <p:pic>
        <p:nvPicPr>
          <p:cNvPr id="310" name="Google Shape;310;p23"/>
          <p:cNvPicPr preferRelativeResize="0"/>
          <p:nvPr/>
        </p:nvPicPr>
        <p:blipFill>
          <a:blip r:embed="rId5">
            <a:alphaModFix/>
          </a:blip>
          <a:stretch>
            <a:fillRect/>
          </a:stretch>
        </p:blipFill>
        <p:spPr>
          <a:xfrm flipH="1">
            <a:off x="7992238" y="4440128"/>
            <a:ext cx="469100" cy="523647"/>
          </a:xfrm>
          <a:prstGeom prst="rect">
            <a:avLst/>
          </a:prstGeom>
          <a:noFill/>
          <a:ln>
            <a:noFill/>
          </a:ln>
        </p:spPr>
      </p:pic>
      <p:pic>
        <p:nvPicPr>
          <p:cNvPr id="311" name="Google Shape;311;p23"/>
          <p:cNvPicPr preferRelativeResize="0"/>
          <p:nvPr/>
        </p:nvPicPr>
        <p:blipFill>
          <a:blip r:embed="rId3">
            <a:alphaModFix/>
          </a:blip>
          <a:stretch>
            <a:fillRect/>
          </a:stretch>
        </p:blipFill>
        <p:spPr>
          <a:xfrm flipH="1">
            <a:off x="8936252" y="4766438"/>
            <a:ext cx="469100" cy="525700"/>
          </a:xfrm>
          <a:prstGeom prst="rect">
            <a:avLst/>
          </a:prstGeom>
          <a:noFill/>
          <a:ln>
            <a:noFill/>
          </a:ln>
        </p:spPr>
      </p:pic>
      <p:pic>
        <p:nvPicPr>
          <p:cNvPr id="312" name="Google Shape;312;p23"/>
          <p:cNvPicPr preferRelativeResize="0"/>
          <p:nvPr/>
        </p:nvPicPr>
        <p:blipFill>
          <a:blip r:embed="rId6">
            <a:alphaModFix/>
          </a:blip>
          <a:stretch>
            <a:fillRect/>
          </a:stretch>
        </p:blipFill>
        <p:spPr>
          <a:xfrm flipH="1">
            <a:off x="8566973" y="4123067"/>
            <a:ext cx="469100" cy="520010"/>
          </a:xfrm>
          <a:prstGeom prst="rect">
            <a:avLst/>
          </a:prstGeom>
          <a:noFill/>
          <a:ln>
            <a:noFill/>
          </a:ln>
        </p:spPr>
      </p:pic>
      <p:pic>
        <p:nvPicPr>
          <p:cNvPr id="313" name="Google Shape;313;p23"/>
          <p:cNvPicPr preferRelativeResize="0"/>
          <p:nvPr/>
        </p:nvPicPr>
        <p:blipFill>
          <a:blip r:embed="rId3">
            <a:alphaModFix/>
          </a:blip>
          <a:stretch>
            <a:fillRect/>
          </a:stretch>
        </p:blipFill>
        <p:spPr>
          <a:xfrm flipH="1">
            <a:off x="330027" y="4583663"/>
            <a:ext cx="469100" cy="525700"/>
          </a:xfrm>
          <a:prstGeom prst="rect">
            <a:avLst/>
          </a:prstGeom>
          <a:noFill/>
          <a:ln>
            <a:noFill/>
          </a:ln>
        </p:spPr>
      </p:pic>
      <p:pic>
        <p:nvPicPr>
          <p:cNvPr id="314" name="Google Shape;314;p23"/>
          <p:cNvPicPr preferRelativeResize="0"/>
          <p:nvPr/>
        </p:nvPicPr>
        <p:blipFill>
          <a:blip r:embed="rId6">
            <a:alphaModFix/>
          </a:blip>
          <a:stretch>
            <a:fillRect/>
          </a:stretch>
        </p:blipFill>
        <p:spPr>
          <a:xfrm flipH="1">
            <a:off x="61173" y="4151317"/>
            <a:ext cx="469100" cy="520010"/>
          </a:xfrm>
          <a:prstGeom prst="rect">
            <a:avLst/>
          </a:prstGeom>
          <a:noFill/>
          <a:ln>
            <a:noFill/>
          </a:ln>
        </p:spPr>
      </p:pic>
      <p:pic>
        <p:nvPicPr>
          <p:cNvPr id="315" name="Google Shape;315;p23"/>
          <p:cNvPicPr preferRelativeResize="0"/>
          <p:nvPr/>
        </p:nvPicPr>
        <p:blipFill>
          <a:blip r:embed="rId5">
            <a:alphaModFix/>
          </a:blip>
          <a:stretch>
            <a:fillRect/>
          </a:stretch>
        </p:blipFill>
        <p:spPr>
          <a:xfrm flipH="1">
            <a:off x="8619413" y="42528"/>
            <a:ext cx="469100" cy="5236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72"/>
        <p:cNvGrpSpPr/>
        <p:nvPr/>
      </p:nvGrpSpPr>
      <p:grpSpPr>
        <a:xfrm>
          <a:off x="0" y="0"/>
          <a:ext cx="0" cy="0"/>
          <a:chOff x="0" y="0"/>
          <a:chExt cx="0" cy="0"/>
        </a:xfrm>
      </p:grpSpPr>
      <p:sp>
        <p:nvSpPr>
          <p:cNvPr id="373" name="Google Shape;373;p29"/>
          <p:cNvSpPr txBox="1">
            <a:spLocks noGrp="1"/>
          </p:cNvSpPr>
          <p:nvPr>
            <p:ph type="ctrTitle"/>
          </p:nvPr>
        </p:nvSpPr>
        <p:spPr>
          <a:xfrm>
            <a:off x="2125800" y="723525"/>
            <a:ext cx="4892400" cy="115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4" name="Google Shape;374;p29"/>
          <p:cNvSpPr txBox="1">
            <a:spLocks noGrp="1"/>
          </p:cNvSpPr>
          <p:nvPr>
            <p:ph type="subTitle" idx="1"/>
          </p:nvPr>
        </p:nvSpPr>
        <p:spPr>
          <a:xfrm>
            <a:off x="2125800" y="1889697"/>
            <a:ext cx="4892400" cy="10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75" name="Google Shape;375;p29"/>
          <p:cNvSpPr txBox="1">
            <a:spLocks noGrp="1"/>
          </p:cNvSpPr>
          <p:nvPr>
            <p:ph type="subTitle" idx="2"/>
          </p:nvPr>
        </p:nvSpPr>
        <p:spPr>
          <a:xfrm>
            <a:off x="2125800" y="4065775"/>
            <a:ext cx="4892400" cy="38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76" name="Google Shape;376;p29"/>
          <p:cNvSpPr txBox="1"/>
          <p:nvPr/>
        </p:nvSpPr>
        <p:spPr>
          <a:xfrm>
            <a:off x="2125800" y="3612725"/>
            <a:ext cx="48924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1"/>
                </a:solidFill>
                <a:latin typeface="Assistant"/>
                <a:ea typeface="Assistant"/>
                <a:cs typeface="Assistant"/>
                <a:sym typeface="Assistant"/>
              </a:rPr>
              <a:t>CREDITS: This presentation template was created by </a:t>
            </a:r>
            <a:r>
              <a:rPr lang="en" sz="1000" b="1" u="sng">
                <a:solidFill>
                  <a:schemeClr val="accent1"/>
                </a:solidFill>
                <a:latin typeface="Assistant"/>
                <a:ea typeface="Assistant"/>
                <a:cs typeface="Assistant"/>
                <a:sym typeface="Assistan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accent1"/>
                </a:solidFill>
                <a:latin typeface="Assistant"/>
                <a:ea typeface="Assistant"/>
                <a:cs typeface="Assistant"/>
                <a:sym typeface="Assistant"/>
              </a:rPr>
              <a:t>, and includes icons by </a:t>
            </a:r>
            <a:r>
              <a:rPr lang="en" sz="1000" b="1" u="sng">
                <a:solidFill>
                  <a:schemeClr val="accent1"/>
                </a:solidFill>
                <a:latin typeface="Assistant"/>
                <a:ea typeface="Assistant"/>
                <a:cs typeface="Assistant"/>
                <a:sym typeface="Assistan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accent1"/>
                </a:solidFill>
                <a:latin typeface="Assistant"/>
                <a:ea typeface="Assistant"/>
                <a:cs typeface="Assistant"/>
                <a:sym typeface="Assistant"/>
              </a:rPr>
              <a:t>, and infographics &amp; images by </a:t>
            </a:r>
            <a:r>
              <a:rPr lang="en" sz="1000" b="1" u="sng">
                <a:solidFill>
                  <a:schemeClr val="accent1"/>
                </a:solidFill>
                <a:latin typeface="Assistant"/>
                <a:ea typeface="Assistant"/>
                <a:cs typeface="Assistant"/>
                <a:sym typeface="Assistan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u="sng">
              <a:solidFill>
                <a:schemeClr val="accent1"/>
              </a:solidFill>
              <a:latin typeface="Assistant"/>
              <a:ea typeface="Assistant"/>
              <a:cs typeface="Assistant"/>
              <a:sym typeface="Assistant"/>
            </a:endParaRPr>
          </a:p>
        </p:txBody>
      </p:sp>
      <p:pic>
        <p:nvPicPr>
          <p:cNvPr id="377" name="Google Shape;377;p29"/>
          <p:cNvPicPr preferRelativeResize="0"/>
          <p:nvPr/>
        </p:nvPicPr>
        <p:blipFill>
          <a:blip r:embed="rId5">
            <a:alphaModFix/>
          </a:blip>
          <a:stretch>
            <a:fillRect/>
          </a:stretch>
        </p:blipFill>
        <p:spPr>
          <a:xfrm rot="10800000">
            <a:off x="8674889" y="2496273"/>
            <a:ext cx="469100" cy="525700"/>
          </a:xfrm>
          <a:prstGeom prst="rect">
            <a:avLst/>
          </a:prstGeom>
          <a:noFill/>
          <a:ln>
            <a:noFill/>
          </a:ln>
        </p:spPr>
      </p:pic>
      <p:pic>
        <p:nvPicPr>
          <p:cNvPr id="378" name="Google Shape;378;p29"/>
          <p:cNvPicPr preferRelativeResize="0"/>
          <p:nvPr/>
        </p:nvPicPr>
        <p:blipFill>
          <a:blip r:embed="rId5">
            <a:alphaModFix/>
          </a:blip>
          <a:stretch>
            <a:fillRect/>
          </a:stretch>
        </p:blipFill>
        <p:spPr>
          <a:xfrm rot="10800000">
            <a:off x="8318039" y="2093300"/>
            <a:ext cx="469100" cy="525700"/>
          </a:xfrm>
          <a:prstGeom prst="rect">
            <a:avLst/>
          </a:prstGeom>
          <a:noFill/>
          <a:ln>
            <a:noFill/>
          </a:ln>
        </p:spPr>
      </p:pic>
      <p:pic>
        <p:nvPicPr>
          <p:cNvPr id="379" name="Google Shape;379;p29"/>
          <p:cNvPicPr preferRelativeResize="0"/>
          <p:nvPr/>
        </p:nvPicPr>
        <p:blipFill>
          <a:blip r:embed="rId6">
            <a:alphaModFix/>
          </a:blip>
          <a:stretch>
            <a:fillRect/>
          </a:stretch>
        </p:blipFill>
        <p:spPr>
          <a:xfrm rot="10800000">
            <a:off x="7394063" y="3053122"/>
            <a:ext cx="1723551" cy="2090375"/>
          </a:xfrm>
          <a:prstGeom prst="rect">
            <a:avLst/>
          </a:prstGeom>
          <a:noFill/>
          <a:ln>
            <a:noFill/>
          </a:ln>
        </p:spPr>
      </p:pic>
      <p:pic>
        <p:nvPicPr>
          <p:cNvPr id="380" name="Google Shape;380;p29"/>
          <p:cNvPicPr preferRelativeResize="0"/>
          <p:nvPr/>
        </p:nvPicPr>
        <p:blipFill>
          <a:blip r:embed="rId5">
            <a:alphaModFix/>
          </a:blip>
          <a:stretch>
            <a:fillRect/>
          </a:stretch>
        </p:blipFill>
        <p:spPr>
          <a:xfrm rot="10800000">
            <a:off x="7547264" y="4326048"/>
            <a:ext cx="469100" cy="525700"/>
          </a:xfrm>
          <a:prstGeom prst="rect">
            <a:avLst/>
          </a:prstGeom>
          <a:noFill/>
          <a:ln>
            <a:noFill/>
          </a:ln>
        </p:spPr>
      </p:pic>
      <p:pic>
        <p:nvPicPr>
          <p:cNvPr id="381" name="Google Shape;381;p29"/>
          <p:cNvPicPr preferRelativeResize="0"/>
          <p:nvPr/>
        </p:nvPicPr>
        <p:blipFill>
          <a:blip r:embed="rId7">
            <a:alphaModFix/>
          </a:blip>
          <a:stretch>
            <a:fillRect/>
          </a:stretch>
        </p:blipFill>
        <p:spPr>
          <a:xfrm rot="10800000">
            <a:off x="8674901" y="3018309"/>
            <a:ext cx="469100" cy="522034"/>
          </a:xfrm>
          <a:prstGeom prst="rect">
            <a:avLst/>
          </a:prstGeom>
          <a:noFill/>
          <a:ln>
            <a:noFill/>
          </a:ln>
        </p:spPr>
      </p:pic>
      <p:pic>
        <p:nvPicPr>
          <p:cNvPr id="382" name="Google Shape;382;p29"/>
          <p:cNvPicPr preferRelativeResize="0"/>
          <p:nvPr/>
        </p:nvPicPr>
        <p:blipFill>
          <a:blip r:embed="rId8">
            <a:alphaModFix/>
          </a:blip>
          <a:stretch>
            <a:fillRect/>
          </a:stretch>
        </p:blipFill>
        <p:spPr>
          <a:xfrm rot="10800000">
            <a:off x="8490250" y="4001940"/>
            <a:ext cx="469100" cy="520010"/>
          </a:xfrm>
          <a:prstGeom prst="rect">
            <a:avLst/>
          </a:prstGeom>
          <a:noFill/>
          <a:ln>
            <a:noFill/>
          </a:ln>
        </p:spPr>
      </p:pic>
      <p:pic>
        <p:nvPicPr>
          <p:cNvPr id="383" name="Google Shape;383;p29"/>
          <p:cNvPicPr preferRelativeResize="0"/>
          <p:nvPr/>
        </p:nvPicPr>
        <p:blipFill>
          <a:blip r:embed="rId9">
            <a:alphaModFix/>
          </a:blip>
          <a:stretch>
            <a:fillRect/>
          </a:stretch>
        </p:blipFill>
        <p:spPr>
          <a:xfrm rot="10800000">
            <a:off x="-12" y="0"/>
            <a:ext cx="1545400" cy="1773375"/>
          </a:xfrm>
          <a:prstGeom prst="rect">
            <a:avLst/>
          </a:prstGeom>
          <a:noFill/>
          <a:ln>
            <a:noFill/>
          </a:ln>
        </p:spPr>
      </p:pic>
      <p:pic>
        <p:nvPicPr>
          <p:cNvPr id="384" name="Google Shape;384;p29"/>
          <p:cNvPicPr preferRelativeResize="0"/>
          <p:nvPr/>
        </p:nvPicPr>
        <p:blipFill>
          <a:blip r:embed="rId10">
            <a:alphaModFix/>
          </a:blip>
          <a:stretch>
            <a:fillRect/>
          </a:stretch>
        </p:blipFill>
        <p:spPr>
          <a:xfrm rot="10800000">
            <a:off x="538128" y="962466"/>
            <a:ext cx="469100" cy="524075"/>
          </a:xfrm>
          <a:prstGeom prst="rect">
            <a:avLst/>
          </a:prstGeom>
          <a:noFill/>
          <a:ln>
            <a:noFill/>
          </a:ln>
        </p:spPr>
      </p:pic>
      <p:pic>
        <p:nvPicPr>
          <p:cNvPr id="385" name="Google Shape;385;p29"/>
          <p:cNvPicPr preferRelativeResize="0"/>
          <p:nvPr/>
        </p:nvPicPr>
        <p:blipFill>
          <a:blip r:embed="rId5">
            <a:alphaModFix/>
          </a:blip>
          <a:stretch>
            <a:fillRect/>
          </a:stretch>
        </p:blipFill>
        <p:spPr>
          <a:xfrm rot="10800000">
            <a:off x="153503" y="290139"/>
            <a:ext cx="469100" cy="525700"/>
          </a:xfrm>
          <a:prstGeom prst="rect">
            <a:avLst/>
          </a:prstGeom>
          <a:noFill/>
          <a:ln>
            <a:noFill/>
          </a:ln>
        </p:spPr>
      </p:pic>
      <p:pic>
        <p:nvPicPr>
          <p:cNvPr id="386" name="Google Shape;386;p29"/>
          <p:cNvPicPr preferRelativeResize="0"/>
          <p:nvPr/>
        </p:nvPicPr>
        <p:blipFill>
          <a:blip r:embed="rId8">
            <a:alphaModFix/>
          </a:blip>
          <a:stretch>
            <a:fillRect/>
          </a:stretch>
        </p:blipFill>
        <p:spPr>
          <a:xfrm rot="10800000">
            <a:off x="153505" y="1762739"/>
            <a:ext cx="469100" cy="52001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87"/>
        <p:cNvGrpSpPr/>
        <p:nvPr/>
      </p:nvGrpSpPr>
      <p:grpSpPr>
        <a:xfrm>
          <a:off x="0" y="0"/>
          <a:ext cx="0" cy="0"/>
          <a:chOff x="0" y="0"/>
          <a:chExt cx="0" cy="0"/>
        </a:xfrm>
      </p:grpSpPr>
      <p:pic>
        <p:nvPicPr>
          <p:cNvPr id="388" name="Google Shape;388;p30"/>
          <p:cNvPicPr preferRelativeResize="0"/>
          <p:nvPr/>
        </p:nvPicPr>
        <p:blipFill>
          <a:blip r:embed="rId2">
            <a:alphaModFix/>
          </a:blip>
          <a:stretch>
            <a:fillRect/>
          </a:stretch>
        </p:blipFill>
        <p:spPr>
          <a:xfrm flipH="1">
            <a:off x="8064742" y="-162708"/>
            <a:ext cx="1561201" cy="1459570"/>
          </a:xfrm>
          <a:prstGeom prst="rect">
            <a:avLst/>
          </a:prstGeom>
          <a:noFill/>
          <a:ln>
            <a:noFill/>
          </a:ln>
        </p:spPr>
      </p:pic>
      <p:pic>
        <p:nvPicPr>
          <p:cNvPr id="389" name="Google Shape;389;p30"/>
          <p:cNvPicPr preferRelativeResize="0"/>
          <p:nvPr/>
        </p:nvPicPr>
        <p:blipFill>
          <a:blip r:embed="rId3">
            <a:alphaModFix/>
          </a:blip>
          <a:stretch>
            <a:fillRect/>
          </a:stretch>
        </p:blipFill>
        <p:spPr>
          <a:xfrm flipH="1">
            <a:off x="8417919" y="469952"/>
            <a:ext cx="469100" cy="525700"/>
          </a:xfrm>
          <a:prstGeom prst="rect">
            <a:avLst/>
          </a:prstGeom>
          <a:noFill/>
          <a:ln>
            <a:noFill/>
          </a:ln>
        </p:spPr>
      </p:pic>
      <p:pic>
        <p:nvPicPr>
          <p:cNvPr id="390" name="Google Shape;390;p30"/>
          <p:cNvPicPr preferRelativeResize="0"/>
          <p:nvPr/>
        </p:nvPicPr>
        <p:blipFill>
          <a:blip r:embed="rId4">
            <a:alphaModFix/>
          </a:blip>
          <a:stretch>
            <a:fillRect/>
          </a:stretch>
        </p:blipFill>
        <p:spPr>
          <a:xfrm rot="-3">
            <a:off x="-221530" y="4212536"/>
            <a:ext cx="1337249" cy="1101250"/>
          </a:xfrm>
          <a:prstGeom prst="rect">
            <a:avLst/>
          </a:prstGeom>
          <a:noFill/>
          <a:ln>
            <a:noFill/>
          </a:ln>
        </p:spPr>
      </p:pic>
      <p:pic>
        <p:nvPicPr>
          <p:cNvPr id="391" name="Google Shape;391;p30"/>
          <p:cNvPicPr preferRelativeResize="0"/>
          <p:nvPr/>
        </p:nvPicPr>
        <p:blipFill>
          <a:blip r:embed="rId5">
            <a:alphaModFix/>
          </a:blip>
          <a:stretch>
            <a:fillRect/>
          </a:stretch>
        </p:blipFill>
        <p:spPr>
          <a:xfrm rot="10800000" flipH="1">
            <a:off x="124546" y="4180864"/>
            <a:ext cx="469100" cy="520010"/>
          </a:xfrm>
          <a:prstGeom prst="rect">
            <a:avLst/>
          </a:prstGeom>
          <a:noFill/>
          <a:ln>
            <a:noFill/>
          </a:ln>
        </p:spPr>
      </p:pic>
      <p:pic>
        <p:nvPicPr>
          <p:cNvPr id="392" name="Google Shape;392;p30"/>
          <p:cNvPicPr preferRelativeResize="0"/>
          <p:nvPr/>
        </p:nvPicPr>
        <p:blipFill>
          <a:blip r:embed="rId6">
            <a:alphaModFix/>
          </a:blip>
          <a:stretch>
            <a:fillRect/>
          </a:stretch>
        </p:blipFill>
        <p:spPr>
          <a:xfrm rot="10800000" flipH="1">
            <a:off x="-105917" y="3762753"/>
            <a:ext cx="469100" cy="523647"/>
          </a:xfrm>
          <a:prstGeom prst="rect">
            <a:avLst/>
          </a:prstGeom>
          <a:noFill/>
          <a:ln>
            <a:noFill/>
          </a:ln>
        </p:spPr>
      </p:pic>
      <p:pic>
        <p:nvPicPr>
          <p:cNvPr id="393" name="Google Shape;393;p30"/>
          <p:cNvPicPr preferRelativeResize="0"/>
          <p:nvPr/>
        </p:nvPicPr>
        <p:blipFill>
          <a:blip r:embed="rId3">
            <a:alphaModFix/>
          </a:blip>
          <a:stretch>
            <a:fillRect/>
          </a:stretch>
        </p:blipFill>
        <p:spPr>
          <a:xfrm rot="10800000" flipH="1">
            <a:off x="-252519" y="4820452"/>
            <a:ext cx="469100" cy="525700"/>
          </a:xfrm>
          <a:prstGeom prst="rect">
            <a:avLst/>
          </a:prstGeom>
          <a:noFill/>
          <a:ln>
            <a:noFill/>
          </a:ln>
        </p:spPr>
      </p:pic>
      <p:pic>
        <p:nvPicPr>
          <p:cNvPr id="394" name="Google Shape;394;p30"/>
          <p:cNvPicPr preferRelativeResize="0"/>
          <p:nvPr/>
        </p:nvPicPr>
        <p:blipFill>
          <a:blip r:embed="rId6">
            <a:alphaModFix/>
          </a:blip>
          <a:stretch>
            <a:fillRect/>
          </a:stretch>
        </p:blipFill>
        <p:spPr>
          <a:xfrm rot="10800000" flipH="1">
            <a:off x="8610808" y="4574578"/>
            <a:ext cx="469100" cy="523647"/>
          </a:xfrm>
          <a:prstGeom prst="rect">
            <a:avLst/>
          </a:prstGeom>
          <a:noFill/>
          <a:ln>
            <a:noFill/>
          </a:ln>
        </p:spPr>
      </p:pic>
      <p:pic>
        <p:nvPicPr>
          <p:cNvPr id="395" name="Google Shape;395;p30"/>
          <p:cNvPicPr preferRelativeResize="0"/>
          <p:nvPr/>
        </p:nvPicPr>
        <p:blipFill>
          <a:blip r:embed="rId3">
            <a:alphaModFix/>
          </a:blip>
          <a:stretch>
            <a:fillRect/>
          </a:stretch>
        </p:blipFill>
        <p:spPr>
          <a:xfrm flipH="1">
            <a:off x="8141694" y="4573552"/>
            <a:ext cx="469100" cy="525700"/>
          </a:xfrm>
          <a:prstGeom prst="rect">
            <a:avLst/>
          </a:prstGeom>
          <a:noFill/>
          <a:ln>
            <a:noFill/>
          </a:ln>
        </p:spPr>
      </p:pic>
      <p:pic>
        <p:nvPicPr>
          <p:cNvPr id="396" name="Google Shape;396;p30"/>
          <p:cNvPicPr preferRelativeResize="0"/>
          <p:nvPr/>
        </p:nvPicPr>
        <p:blipFill>
          <a:blip r:embed="rId5">
            <a:alphaModFix/>
          </a:blip>
          <a:stretch>
            <a:fillRect/>
          </a:stretch>
        </p:blipFill>
        <p:spPr>
          <a:xfrm rot="10800000" flipH="1">
            <a:off x="71796" y="99764"/>
            <a:ext cx="469100" cy="52001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97"/>
        <p:cNvGrpSpPr/>
        <p:nvPr/>
      </p:nvGrpSpPr>
      <p:grpSpPr>
        <a:xfrm>
          <a:off x="0" y="0"/>
          <a:ext cx="0" cy="0"/>
          <a:chOff x="0" y="0"/>
          <a:chExt cx="0" cy="0"/>
        </a:xfrm>
      </p:grpSpPr>
      <p:pic>
        <p:nvPicPr>
          <p:cNvPr id="398" name="Google Shape;398;p31"/>
          <p:cNvPicPr preferRelativeResize="0"/>
          <p:nvPr/>
        </p:nvPicPr>
        <p:blipFill>
          <a:blip r:embed="rId2">
            <a:alphaModFix/>
          </a:blip>
          <a:stretch>
            <a:fillRect/>
          </a:stretch>
        </p:blipFill>
        <p:spPr>
          <a:xfrm rot="10800000" flipH="1">
            <a:off x="-415433" y="-591683"/>
            <a:ext cx="1561201" cy="1459570"/>
          </a:xfrm>
          <a:prstGeom prst="rect">
            <a:avLst/>
          </a:prstGeom>
          <a:noFill/>
          <a:ln>
            <a:noFill/>
          </a:ln>
        </p:spPr>
      </p:pic>
      <p:pic>
        <p:nvPicPr>
          <p:cNvPr id="399" name="Google Shape;399;p31"/>
          <p:cNvPicPr preferRelativeResize="0"/>
          <p:nvPr/>
        </p:nvPicPr>
        <p:blipFill>
          <a:blip r:embed="rId3">
            <a:alphaModFix/>
          </a:blip>
          <a:stretch>
            <a:fillRect/>
          </a:stretch>
        </p:blipFill>
        <p:spPr>
          <a:xfrm rot="10800000" flipH="1">
            <a:off x="712560" y="368554"/>
            <a:ext cx="469100" cy="525700"/>
          </a:xfrm>
          <a:prstGeom prst="rect">
            <a:avLst/>
          </a:prstGeom>
          <a:noFill/>
          <a:ln>
            <a:noFill/>
          </a:ln>
        </p:spPr>
      </p:pic>
      <p:pic>
        <p:nvPicPr>
          <p:cNvPr id="400" name="Google Shape;400;p31"/>
          <p:cNvPicPr preferRelativeResize="0"/>
          <p:nvPr/>
        </p:nvPicPr>
        <p:blipFill>
          <a:blip r:embed="rId4">
            <a:alphaModFix/>
          </a:blip>
          <a:stretch>
            <a:fillRect/>
          </a:stretch>
        </p:blipFill>
        <p:spPr>
          <a:xfrm rot="-3">
            <a:off x="8258670" y="4192736"/>
            <a:ext cx="1337249" cy="1101250"/>
          </a:xfrm>
          <a:prstGeom prst="rect">
            <a:avLst/>
          </a:prstGeom>
          <a:noFill/>
          <a:ln>
            <a:noFill/>
          </a:ln>
        </p:spPr>
      </p:pic>
      <p:pic>
        <p:nvPicPr>
          <p:cNvPr id="401" name="Google Shape;401;p31"/>
          <p:cNvPicPr preferRelativeResize="0"/>
          <p:nvPr/>
        </p:nvPicPr>
        <p:blipFill>
          <a:blip r:embed="rId5">
            <a:alphaModFix/>
          </a:blip>
          <a:stretch>
            <a:fillRect/>
          </a:stretch>
        </p:blipFill>
        <p:spPr>
          <a:xfrm rot="10800000" flipH="1">
            <a:off x="8604746" y="4161064"/>
            <a:ext cx="469100" cy="520010"/>
          </a:xfrm>
          <a:prstGeom prst="rect">
            <a:avLst/>
          </a:prstGeom>
          <a:noFill/>
          <a:ln>
            <a:noFill/>
          </a:ln>
        </p:spPr>
      </p:pic>
      <p:pic>
        <p:nvPicPr>
          <p:cNvPr id="402" name="Google Shape;402;p31"/>
          <p:cNvPicPr preferRelativeResize="0"/>
          <p:nvPr/>
        </p:nvPicPr>
        <p:blipFill>
          <a:blip r:embed="rId6">
            <a:alphaModFix/>
          </a:blip>
          <a:stretch>
            <a:fillRect/>
          </a:stretch>
        </p:blipFill>
        <p:spPr>
          <a:xfrm rot="10800000" flipH="1">
            <a:off x="8135658" y="4112253"/>
            <a:ext cx="469100" cy="523647"/>
          </a:xfrm>
          <a:prstGeom prst="rect">
            <a:avLst/>
          </a:prstGeom>
          <a:noFill/>
          <a:ln>
            <a:noFill/>
          </a:ln>
        </p:spPr>
      </p:pic>
      <p:pic>
        <p:nvPicPr>
          <p:cNvPr id="403" name="Google Shape;403;p31"/>
          <p:cNvPicPr preferRelativeResize="0"/>
          <p:nvPr/>
        </p:nvPicPr>
        <p:blipFill>
          <a:blip r:embed="rId3">
            <a:alphaModFix/>
          </a:blip>
          <a:stretch>
            <a:fillRect/>
          </a:stretch>
        </p:blipFill>
        <p:spPr>
          <a:xfrm rot="10800000" flipH="1">
            <a:off x="8227681" y="4800652"/>
            <a:ext cx="469100" cy="525700"/>
          </a:xfrm>
          <a:prstGeom prst="rect">
            <a:avLst/>
          </a:prstGeom>
          <a:noFill/>
          <a:ln>
            <a:noFill/>
          </a:ln>
        </p:spPr>
      </p:pic>
      <p:pic>
        <p:nvPicPr>
          <p:cNvPr id="404" name="Google Shape;404;p31"/>
          <p:cNvPicPr preferRelativeResize="0"/>
          <p:nvPr/>
        </p:nvPicPr>
        <p:blipFill>
          <a:blip r:embed="rId6">
            <a:alphaModFix/>
          </a:blip>
          <a:stretch>
            <a:fillRect/>
          </a:stretch>
        </p:blipFill>
        <p:spPr>
          <a:xfrm rot="10800000" flipH="1">
            <a:off x="8360208" y="440003"/>
            <a:ext cx="469100" cy="523647"/>
          </a:xfrm>
          <a:prstGeom prst="rect">
            <a:avLst/>
          </a:prstGeom>
          <a:noFill/>
          <a:ln>
            <a:noFill/>
          </a:ln>
        </p:spPr>
      </p:pic>
      <p:pic>
        <p:nvPicPr>
          <p:cNvPr id="405" name="Google Shape;405;p31"/>
          <p:cNvPicPr preferRelativeResize="0"/>
          <p:nvPr/>
        </p:nvPicPr>
        <p:blipFill>
          <a:blip r:embed="rId3">
            <a:alphaModFix/>
          </a:blip>
          <a:stretch>
            <a:fillRect/>
          </a:stretch>
        </p:blipFill>
        <p:spPr>
          <a:xfrm flipH="1">
            <a:off x="130619" y="4507602"/>
            <a:ext cx="469100" cy="525700"/>
          </a:xfrm>
          <a:prstGeom prst="rect">
            <a:avLst/>
          </a:prstGeom>
          <a:noFill/>
          <a:ln>
            <a:noFill/>
          </a:ln>
        </p:spPr>
      </p:pic>
      <p:pic>
        <p:nvPicPr>
          <p:cNvPr id="406" name="Google Shape;406;p31"/>
          <p:cNvPicPr preferRelativeResize="0"/>
          <p:nvPr/>
        </p:nvPicPr>
        <p:blipFill>
          <a:blip r:embed="rId5">
            <a:alphaModFix/>
          </a:blip>
          <a:stretch>
            <a:fillRect/>
          </a:stretch>
        </p:blipFill>
        <p:spPr>
          <a:xfrm rot="10800000" flipH="1">
            <a:off x="8604746" y="40414"/>
            <a:ext cx="469100" cy="5200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780050" y="2158900"/>
            <a:ext cx="4178400" cy="1551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823400" y="961100"/>
            <a:ext cx="993000" cy="9930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9" name="Google Shape;29;p3"/>
          <p:cNvSpPr txBox="1">
            <a:spLocks noGrp="1"/>
          </p:cNvSpPr>
          <p:nvPr>
            <p:ph type="subTitle" idx="1"/>
          </p:nvPr>
        </p:nvSpPr>
        <p:spPr>
          <a:xfrm>
            <a:off x="780050" y="3771150"/>
            <a:ext cx="41784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3"/>
          <p:cNvSpPr>
            <a:spLocks noGrp="1"/>
          </p:cNvSpPr>
          <p:nvPr>
            <p:ph type="pic" idx="3"/>
          </p:nvPr>
        </p:nvSpPr>
        <p:spPr>
          <a:xfrm>
            <a:off x="5549000" y="0"/>
            <a:ext cx="3595200" cy="5143500"/>
          </a:xfrm>
          <a:prstGeom prst="rect">
            <a:avLst/>
          </a:prstGeom>
          <a:noFill/>
          <a:ln>
            <a:noFill/>
          </a:ln>
        </p:spPr>
      </p:sp>
      <p:pic>
        <p:nvPicPr>
          <p:cNvPr id="31" name="Google Shape;31;p3"/>
          <p:cNvPicPr preferRelativeResize="0"/>
          <p:nvPr/>
        </p:nvPicPr>
        <p:blipFill>
          <a:blip r:embed="rId2">
            <a:alphaModFix/>
          </a:blip>
          <a:stretch>
            <a:fillRect/>
          </a:stretch>
        </p:blipFill>
        <p:spPr>
          <a:xfrm>
            <a:off x="3568494" y="-212012"/>
            <a:ext cx="1568400" cy="1466125"/>
          </a:xfrm>
          <a:prstGeom prst="rect">
            <a:avLst/>
          </a:prstGeom>
          <a:noFill/>
          <a:ln>
            <a:noFill/>
          </a:ln>
        </p:spPr>
      </p:pic>
      <p:pic>
        <p:nvPicPr>
          <p:cNvPr id="32" name="Google Shape;32;p3"/>
          <p:cNvPicPr preferRelativeResize="0"/>
          <p:nvPr/>
        </p:nvPicPr>
        <p:blipFill>
          <a:blip r:embed="rId3">
            <a:alphaModFix/>
          </a:blip>
          <a:stretch>
            <a:fillRect/>
          </a:stretch>
        </p:blipFill>
        <p:spPr>
          <a:xfrm>
            <a:off x="3537425" y="425675"/>
            <a:ext cx="469100" cy="523650"/>
          </a:xfrm>
          <a:prstGeom prst="rect">
            <a:avLst/>
          </a:prstGeom>
          <a:noFill/>
          <a:ln>
            <a:noFill/>
          </a:ln>
        </p:spPr>
      </p:pic>
      <p:pic>
        <p:nvPicPr>
          <p:cNvPr id="33" name="Google Shape;33;p3"/>
          <p:cNvPicPr preferRelativeResize="0"/>
          <p:nvPr/>
        </p:nvPicPr>
        <p:blipFill>
          <a:blip r:embed="rId4">
            <a:alphaModFix/>
          </a:blip>
          <a:stretch>
            <a:fillRect/>
          </a:stretch>
        </p:blipFill>
        <p:spPr>
          <a:xfrm>
            <a:off x="96000" y="4369609"/>
            <a:ext cx="469100" cy="520010"/>
          </a:xfrm>
          <a:prstGeom prst="rect">
            <a:avLst/>
          </a:prstGeom>
          <a:noFill/>
          <a:ln>
            <a:noFill/>
          </a:ln>
        </p:spPr>
      </p:pic>
      <p:pic>
        <p:nvPicPr>
          <p:cNvPr id="34" name="Google Shape;34;p3"/>
          <p:cNvPicPr preferRelativeResize="0"/>
          <p:nvPr/>
        </p:nvPicPr>
        <p:blipFill>
          <a:blip r:embed="rId5">
            <a:alphaModFix/>
          </a:blip>
          <a:stretch>
            <a:fillRect/>
          </a:stretch>
        </p:blipFill>
        <p:spPr>
          <a:xfrm>
            <a:off x="4703137" y="-238366"/>
            <a:ext cx="469100" cy="525700"/>
          </a:xfrm>
          <a:prstGeom prst="rect">
            <a:avLst/>
          </a:prstGeom>
          <a:noFill/>
          <a:ln>
            <a:noFill/>
          </a:ln>
        </p:spPr>
      </p:pic>
      <p:pic>
        <p:nvPicPr>
          <p:cNvPr id="35" name="Google Shape;35;p3"/>
          <p:cNvPicPr preferRelativeResize="0"/>
          <p:nvPr/>
        </p:nvPicPr>
        <p:blipFill>
          <a:blip r:embed="rId3">
            <a:alphaModFix/>
          </a:blip>
          <a:stretch>
            <a:fillRect/>
          </a:stretch>
        </p:blipFill>
        <p:spPr>
          <a:xfrm>
            <a:off x="340906" y="4789465"/>
            <a:ext cx="469100" cy="523650"/>
          </a:xfrm>
          <a:prstGeom prst="rect">
            <a:avLst/>
          </a:prstGeom>
          <a:noFill/>
          <a:ln>
            <a:noFill/>
          </a:ln>
        </p:spPr>
      </p:pic>
      <p:pic>
        <p:nvPicPr>
          <p:cNvPr id="36" name="Google Shape;36;p3"/>
          <p:cNvPicPr preferRelativeResize="0"/>
          <p:nvPr/>
        </p:nvPicPr>
        <p:blipFill>
          <a:blip r:embed="rId5">
            <a:alphaModFix/>
          </a:blip>
          <a:stretch>
            <a:fillRect/>
          </a:stretch>
        </p:blipFill>
        <p:spPr>
          <a:xfrm>
            <a:off x="-147971" y="4788441"/>
            <a:ext cx="469100" cy="525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720000" y="1127000"/>
            <a:ext cx="7704000" cy="333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pic>
        <p:nvPicPr>
          <p:cNvPr id="40" name="Google Shape;40;p4"/>
          <p:cNvPicPr preferRelativeResize="0"/>
          <p:nvPr/>
        </p:nvPicPr>
        <p:blipFill>
          <a:blip r:embed="rId2">
            <a:alphaModFix/>
          </a:blip>
          <a:stretch>
            <a:fillRect/>
          </a:stretch>
        </p:blipFill>
        <p:spPr>
          <a:xfrm>
            <a:off x="-290131" y="4170544"/>
            <a:ext cx="2136524" cy="1129675"/>
          </a:xfrm>
          <a:prstGeom prst="rect">
            <a:avLst/>
          </a:prstGeom>
          <a:noFill/>
          <a:ln>
            <a:noFill/>
          </a:ln>
        </p:spPr>
      </p:pic>
      <p:pic>
        <p:nvPicPr>
          <p:cNvPr id="41" name="Google Shape;41;p4"/>
          <p:cNvPicPr preferRelativeResize="0"/>
          <p:nvPr/>
        </p:nvPicPr>
        <p:blipFill>
          <a:blip r:embed="rId3">
            <a:alphaModFix/>
          </a:blip>
          <a:stretch>
            <a:fillRect/>
          </a:stretch>
        </p:blipFill>
        <p:spPr>
          <a:xfrm>
            <a:off x="1397083" y="4800842"/>
            <a:ext cx="469100" cy="523647"/>
          </a:xfrm>
          <a:prstGeom prst="rect">
            <a:avLst/>
          </a:prstGeom>
          <a:noFill/>
          <a:ln>
            <a:noFill/>
          </a:ln>
        </p:spPr>
      </p:pic>
      <p:pic>
        <p:nvPicPr>
          <p:cNvPr id="42" name="Google Shape;42;p4"/>
          <p:cNvPicPr preferRelativeResize="0"/>
          <p:nvPr/>
        </p:nvPicPr>
        <p:blipFill>
          <a:blip r:embed="rId4">
            <a:alphaModFix/>
          </a:blip>
          <a:stretch>
            <a:fillRect/>
          </a:stretch>
        </p:blipFill>
        <p:spPr>
          <a:xfrm>
            <a:off x="65950" y="3680540"/>
            <a:ext cx="469100" cy="520010"/>
          </a:xfrm>
          <a:prstGeom prst="rect">
            <a:avLst/>
          </a:prstGeom>
          <a:noFill/>
          <a:ln>
            <a:noFill/>
          </a:ln>
        </p:spPr>
      </p:pic>
      <p:pic>
        <p:nvPicPr>
          <p:cNvPr id="43" name="Google Shape;43;p4"/>
          <p:cNvPicPr preferRelativeResize="0"/>
          <p:nvPr/>
        </p:nvPicPr>
        <p:blipFill>
          <a:blip r:embed="rId5">
            <a:alphaModFix/>
          </a:blip>
          <a:stretch>
            <a:fillRect/>
          </a:stretch>
        </p:blipFill>
        <p:spPr>
          <a:xfrm>
            <a:off x="65944" y="4465941"/>
            <a:ext cx="469100" cy="525700"/>
          </a:xfrm>
          <a:prstGeom prst="rect">
            <a:avLst/>
          </a:prstGeom>
          <a:noFill/>
          <a:ln>
            <a:noFill/>
          </a:ln>
        </p:spPr>
      </p:pic>
      <p:pic>
        <p:nvPicPr>
          <p:cNvPr id="44" name="Google Shape;44;p4"/>
          <p:cNvPicPr preferRelativeResize="0"/>
          <p:nvPr/>
        </p:nvPicPr>
        <p:blipFill>
          <a:blip r:embed="rId3">
            <a:alphaModFix/>
          </a:blip>
          <a:stretch>
            <a:fillRect/>
          </a:stretch>
        </p:blipFill>
        <p:spPr>
          <a:xfrm>
            <a:off x="-175117" y="92317"/>
            <a:ext cx="469100" cy="523647"/>
          </a:xfrm>
          <a:prstGeom prst="rect">
            <a:avLst/>
          </a:prstGeom>
          <a:noFill/>
          <a:ln>
            <a:noFill/>
          </a:ln>
        </p:spPr>
      </p:pic>
      <p:pic>
        <p:nvPicPr>
          <p:cNvPr id="45" name="Google Shape;45;p4"/>
          <p:cNvPicPr preferRelativeResize="0"/>
          <p:nvPr/>
        </p:nvPicPr>
        <p:blipFill>
          <a:blip r:embed="rId4">
            <a:alphaModFix/>
          </a:blip>
          <a:stretch>
            <a:fillRect/>
          </a:stretch>
        </p:blipFill>
        <p:spPr>
          <a:xfrm>
            <a:off x="293975" y="-123585"/>
            <a:ext cx="469100" cy="520010"/>
          </a:xfrm>
          <a:prstGeom prst="rect">
            <a:avLst/>
          </a:prstGeom>
          <a:noFill/>
          <a:ln>
            <a:noFill/>
          </a:ln>
        </p:spPr>
      </p:pic>
      <p:pic>
        <p:nvPicPr>
          <p:cNvPr id="46" name="Google Shape;46;p4"/>
          <p:cNvPicPr preferRelativeResize="0"/>
          <p:nvPr/>
        </p:nvPicPr>
        <p:blipFill>
          <a:blip r:embed="rId6">
            <a:alphaModFix/>
          </a:blip>
          <a:stretch>
            <a:fillRect/>
          </a:stretch>
        </p:blipFill>
        <p:spPr>
          <a:xfrm>
            <a:off x="8198567" y="-462833"/>
            <a:ext cx="1341775" cy="1753850"/>
          </a:xfrm>
          <a:prstGeom prst="rect">
            <a:avLst/>
          </a:prstGeom>
          <a:noFill/>
          <a:ln>
            <a:noFill/>
          </a:ln>
        </p:spPr>
      </p:pic>
      <p:pic>
        <p:nvPicPr>
          <p:cNvPr id="47" name="Google Shape;47;p4"/>
          <p:cNvPicPr preferRelativeResize="0"/>
          <p:nvPr/>
        </p:nvPicPr>
        <p:blipFill>
          <a:blip r:embed="rId4">
            <a:alphaModFix/>
          </a:blip>
          <a:stretch>
            <a:fillRect/>
          </a:stretch>
        </p:blipFill>
        <p:spPr>
          <a:xfrm>
            <a:off x="8350160" y="154098"/>
            <a:ext cx="469100" cy="520010"/>
          </a:xfrm>
          <a:prstGeom prst="rect">
            <a:avLst/>
          </a:prstGeom>
          <a:noFill/>
          <a:ln>
            <a:noFill/>
          </a:ln>
        </p:spPr>
      </p:pic>
      <p:pic>
        <p:nvPicPr>
          <p:cNvPr id="48" name="Google Shape;48;p4"/>
          <p:cNvPicPr preferRelativeResize="0"/>
          <p:nvPr/>
        </p:nvPicPr>
        <p:blipFill>
          <a:blip r:embed="rId3">
            <a:alphaModFix/>
          </a:blip>
          <a:stretch>
            <a:fillRect/>
          </a:stretch>
        </p:blipFill>
        <p:spPr>
          <a:xfrm>
            <a:off x="8350175" y="803217"/>
            <a:ext cx="469100" cy="523647"/>
          </a:xfrm>
          <a:prstGeom prst="rect">
            <a:avLst/>
          </a:prstGeom>
          <a:noFill/>
          <a:ln>
            <a:noFill/>
          </a:ln>
        </p:spPr>
      </p:pic>
      <p:pic>
        <p:nvPicPr>
          <p:cNvPr id="49" name="Google Shape;49;p4"/>
          <p:cNvPicPr preferRelativeResize="0"/>
          <p:nvPr/>
        </p:nvPicPr>
        <p:blipFill>
          <a:blip r:embed="rId5">
            <a:alphaModFix/>
          </a:blip>
          <a:stretch>
            <a:fillRect/>
          </a:stretch>
        </p:blipFill>
        <p:spPr>
          <a:xfrm>
            <a:off x="8923435" y="1238285"/>
            <a:ext cx="469100" cy="525700"/>
          </a:xfrm>
          <a:prstGeom prst="rect">
            <a:avLst/>
          </a:prstGeom>
          <a:noFill/>
          <a:ln>
            <a:noFill/>
          </a:ln>
        </p:spPr>
      </p:pic>
      <p:pic>
        <p:nvPicPr>
          <p:cNvPr id="50" name="Google Shape;50;p4"/>
          <p:cNvPicPr preferRelativeResize="0"/>
          <p:nvPr/>
        </p:nvPicPr>
        <p:blipFill>
          <a:blip r:embed="rId3">
            <a:alphaModFix/>
          </a:blip>
          <a:stretch>
            <a:fillRect/>
          </a:stretch>
        </p:blipFill>
        <p:spPr>
          <a:xfrm>
            <a:off x="8846533" y="4042992"/>
            <a:ext cx="469100" cy="523647"/>
          </a:xfrm>
          <a:prstGeom prst="rect">
            <a:avLst/>
          </a:prstGeom>
          <a:noFill/>
          <a:ln>
            <a:noFill/>
          </a:ln>
        </p:spPr>
      </p:pic>
      <p:pic>
        <p:nvPicPr>
          <p:cNvPr id="51" name="Google Shape;51;p4"/>
          <p:cNvPicPr preferRelativeResize="0"/>
          <p:nvPr/>
        </p:nvPicPr>
        <p:blipFill>
          <a:blip r:embed="rId5">
            <a:alphaModFix/>
          </a:blip>
          <a:stretch>
            <a:fillRect/>
          </a:stretch>
        </p:blipFill>
        <p:spPr>
          <a:xfrm>
            <a:off x="8613517" y="4465960"/>
            <a:ext cx="469100" cy="5257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450250" y="1360950"/>
            <a:ext cx="6243600" cy="242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96" name="Google Shape;96;p8"/>
          <p:cNvPicPr preferRelativeResize="0"/>
          <p:nvPr/>
        </p:nvPicPr>
        <p:blipFill>
          <a:blip r:embed="rId2">
            <a:alphaModFix/>
          </a:blip>
          <a:stretch>
            <a:fillRect/>
          </a:stretch>
        </p:blipFill>
        <p:spPr>
          <a:xfrm>
            <a:off x="7598592" y="3370124"/>
            <a:ext cx="1545400" cy="1773375"/>
          </a:xfrm>
          <a:prstGeom prst="rect">
            <a:avLst/>
          </a:prstGeom>
          <a:noFill/>
          <a:ln>
            <a:noFill/>
          </a:ln>
        </p:spPr>
      </p:pic>
      <p:pic>
        <p:nvPicPr>
          <p:cNvPr id="97" name="Google Shape;97;p8"/>
          <p:cNvPicPr preferRelativeResize="0"/>
          <p:nvPr/>
        </p:nvPicPr>
        <p:blipFill>
          <a:blip r:embed="rId3">
            <a:alphaModFix/>
          </a:blip>
          <a:stretch>
            <a:fillRect/>
          </a:stretch>
        </p:blipFill>
        <p:spPr>
          <a:xfrm>
            <a:off x="8136752" y="3656958"/>
            <a:ext cx="469100" cy="524075"/>
          </a:xfrm>
          <a:prstGeom prst="rect">
            <a:avLst/>
          </a:prstGeom>
          <a:noFill/>
          <a:ln>
            <a:noFill/>
          </a:ln>
        </p:spPr>
      </p:pic>
      <p:pic>
        <p:nvPicPr>
          <p:cNvPr id="98" name="Google Shape;98;p8"/>
          <p:cNvPicPr preferRelativeResize="0"/>
          <p:nvPr/>
        </p:nvPicPr>
        <p:blipFill>
          <a:blip r:embed="rId4">
            <a:alphaModFix/>
          </a:blip>
          <a:stretch>
            <a:fillRect/>
          </a:stretch>
        </p:blipFill>
        <p:spPr>
          <a:xfrm>
            <a:off x="8521377" y="4327659"/>
            <a:ext cx="469100" cy="525700"/>
          </a:xfrm>
          <a:prstGeom prst="rect">
            <a:avLst/>
          </a:prstGeom>
          <a:noFill/>
          <a:ln>
            <a:noFill/>
          </a:ln>
        </p:spPr>
      </p:pic>
      <p:pic>
        <p:nvPicPr>
          <p:cNvPr id="99" name="Google Shape;99;p8"/>
          <p:cNvPicPr preferRelativeResize="0"/>
          <p:nvPr/>
        </p:nvPicPr>
        <p:blipFill>
          <a:blip r:embed="rId5">
            <a:alphaModFix/>
          </a:blip>
          <a:stretch>
            <a:fillRect/>
          </a:stretch>
        </p:blipFill>
        <p:spPr>
          <a:xfrm>
            <a:off x="-1" y="0"/>
            <a:ext cx="1723551" cy="2090375"/>
          </a:xfrm>
          <a:prstGeom prst="rect">
            <a:avLst/>
          </a:prstGeom>
          <a:noFill/>
          <a:ln>
            <a:noFill/>
          </a:ln>
        </p:spPr>
      </p:pic>
      <p:pic>
        <p:nvPicPr>
          <p:cNvPr id="100" name="Google Shape;100;p8"/>
          <p:cNvPicPr preferRelativeResize="0"/>
          <p:nvPr/>
        </p:nvPicPr>
        <p:blipFill>
          <a:blip r:embed="rId4">
            <a:alphaModFix/>
          </a:blip>
          <a:stretch>
            <a:fillRect/>
          </a:stretch>
        </p:blipFill>
        <p:spPr>
          <a:xfrm>
            <a:off x="1101248" y="291748"/>
            <a:ext cx="469100" cy="525700"/>
          </a:xfrm>
          <a:prstGeom prst="rect">
            <a:avLst/>
          </a:prstGeom>
          <a:noFill/>
          <a:ln>
            <a:noFill/>
          </a:ln>
        </p:spPr>
      </p:pic>
      <p:pic>
        <p:nvPicPr>
          <p:cNvPr id="101" name="Google Shape;101;p8"/>
          <p:cNvPicPr preferRelativeResize="0"/>
          <p:nvPr/>
        </p:nvPicPr>
        <p:blipFill>
          <a:blip r:embed="rId6">
            <a:alphaModFix/>
          </a:blip>
          <a:stretch>
            <a:fillRect/>
          </a:stretch>
        </p:blipFill>
        <p:spPr>
          <a:xfrm>
            <a:off x="-26389" y="1603153"/>
            <a:ext cx="469100" cy="522034"/>
          </a:xfrm>
          <a:prstGeom prst="rect">
            <a:avLst/>
          </a:prstGeom>
          <a:noFill/>
          <a:ln>
            <a:noFill/>
          </a:ln>
        </p:spPr>
      </p:pic>
      <p:pic>
        <p:nvPicPr>
          <p:cNvPr id="102" name="Google Shape;102;p8"/>
          <p:cNvPicPr preferRelativeResize="0"/>
          <p:nvPr/>
        </p:nvPicPr>
        <p:blipFill>
          <a:blip r:embed="rId7">
            <a:alphaModFix/>
          </a:blip>
          <a:stretch>
            <a:fillRect/>
          </a:stretch>
        </p:blipFill>
        <p:spPr>
          <a:xfrm>
            <a:off x="158262" y="621546"/>
            <a:ext cx="469100" cy="52001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105" name="Google Shape;105;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6" name="Google Shape;106;p9"/>
          <p:cNvPicPr preferRelativeResize="0"/>
          <p:nvPr/>
        </p:nvPicPr>
        <p:blipFill>
          <a:blip r:embed="rId2">
            <a:alphaModFix/>
          </a:blip>
          <a:stretch>
            <a:fillRect/>
          </a:stretch>
        </p:blipFill>
        <p:spPr>
          <a:xfrm rot="10800000">
            <a:off x="8320336" y="-544051"/>
            <a:ext cx="1545400" cy="1773375"/>
          </a:xfrm>
          <a:prstGeom prst="rect">
            <a:avLst/>
          </a:prstGeom>
          <a:noFill/>
          <a:ln>
            <a:noFill/>
          </a:ln>
        </p:spPr>
      </p:pic>
      <p:pic>
        <p:nvPicPr>
          <p:cNvPr id="107" name="Google Shape;107;p9"/>
          <p:cNvPicPr preferRelativeResize="0"/>
          <p:nvPr/>
        </p:nvPicPr>
        <p:blipFill>
          <a:blip r:embed="rId3">
            <a:alphaModFix/>
          </a:blip>
          <a:stretch>
            <a:fillRect/>
          </a:stretch>
        </p:blipFill>
        <p:spPr>
          <a:xfrm>
            <a:off x="8669665" y="742390"/>
            <a:ext cx="469100" cy="523647"/>
          </a:xfrm>
          <a:prstGeom prst="rect">
            <a:avLst/>
          </a:prstGeom>
          <a:noFill/>
          <a:ln>
            <a:noFill/>
          </a:ln>
        </p:spPr>
      </p:pic>
      <p:pic>
        <p:nvPicPr>
          <p:cNvPr id="108" name="Google Shape;108;p9"/>
          <p:cNvPicPr preferRelativeResize="0"/>
          <p:nvPr/>
        </p:nvPicPr>
        <p:blipFill>
          <a:blip r:embed="rId4">
            <a:alphaModFix/>
          </a:blip>
          <a:stretch>
            <a:fillRect/>
          </a:stretch>
        </p:blipFill>
        <p:spPr>
          <a:xfrm>
            <a:off x="8300535" y="86384"/>
            <a:ext cx="469100" cy="525700"/>
          </a:xfrm>
          <a:prstGeom prst="rect">
            <a:avLst/>
          </a:prstGeom>
          <a:noFill/>
          <a:ln>
            <a:noFill/>
          </a:ln>
        </p:spPr>
      </p:pic>
      <p:pic>
        <p:nvPicPr>
          <p:cNvPr id="109" name="Google Shape;109;p9"/>
          <p:cNvPicPr preferRelativeResize="0"/>
          <p:nvPr/>
        </p:nvPicPr>
        <p:blipFill>
          <a:blip r:embed="rId5">
            <a:alphaModFix/>
          </a:blip>
          <a:stretch>
            <a:fillRect/>
          </a:stretch>
        </p:blipFill>
        <p:spPr>
          <a:xfrm rot="10800000">
            <a:off x="-592275" y="4140639"/>
            <a:ext cx="1341775" cy="1753850"/>
          </a:xfrm>
          <a:prstGeom prst="rect">
            <a:avLst/>
          </a:prstGeom>
          <a:noFill/>
          <a:ln>
            <a:noFill/>
          </a:ln>
        </p:spPr>
      </p:pic>
      <p:pic>
        <p:nvPicPr>
          <p:cNvPr id="110" name="Google Shape;110;p9"/>
          <p:cNvPicPr preferRelativeResize="0"/>
          <p:nvPr/>
        </p:nvPicPr>
        <p:blipFill>
          <a:blip r:embed="rId6">
            <a:alphaModFix/>
          </a:blip>
          <a:stretch>
            <a:fillRect/>
          </a:stretch>
        </p:blipFill>
        <p:spPr>
          <a:xfrm rot="10800000">
            <a:off x="122194" y="4761181"/>
            <a:ext cx="469100" cy="520010"/>
          </a:xfrm>
          <a:prstGeom prst="rect">
            <a:avLst/>
          </a:prstGeom>
          <a:noFill/>
          <a:ln>
            <a:noFill/>
          </a:ln>
        </p:spPr>
      </p:pic>
      <p:pic>
        <p:nvPicPr>
          <p:cNvPr id="111" name="Google Shape;111;p9"/>
          <p:cNvPicPr preferRelativeResize="0"/>
          <p:nvPr/>
        </p:nvPicPr>
        <p:blipFill>
          <a:blip r:embed="rId3">
            <a:alphaModFix/>
          </a:blip>
          <a:stretch>
            <a:fillRect/>
          </a:stretch>
        </p:blipFill>
        <p:spPr>
          <a:xfrm rot="10800000">
            <a:off x="122192" y="4108442"/>
            <a:ext cx="469100" cy="523647"/>
          </a:xfrm>
          <a:prstGeom prst="rect">
            <a:avLst/>
          </a:prstGeom>
          <a:noFill/>
          <a:ln>
            <a:noFill/>
          </a:ln>
        </p:spPr>
      </p:pic>
      <p:pic>
        <p:nvPicPr>
          <p:cNvPr id="112" name="Google Shape;112;p9"/>
          <p:cNvPicPr preferRelativeResize="0"/>
          <p:nvPr/>
        </p:nvPicPr>
        <p:blipFill>
          <a:blip r:embed="rId4">
            <a:alphaModFix/>
          </a:blip>
          <a:stretch>
            <a:fillRect/>
          </a:stretch>
        </p:blipFill>
        <p:spPr>
          <a:xfrm>
            <a:off x="8669685" y="4617809"/>
            <a:ext cx="469100" cy="525700"/>
          </a:xfrm>
          <a:prstGeom prst="rect">
            <a:avLst/>
          </a:prstGeom>
          <a:noFill/>
          <a:ln>
            <a:noFill/>
          </a:ln>
        </p:spPr>
      </p:pic>
      <p:pic>
        <p:nvPicPr>
          <p:cNvPr id="113" name="Google Shape;113;p9"/>
          <p:cNvPicPr preferRelativeResize="0"/>
          <p:nvPr/>
        </p:nvPicPr>
        <p:blipFill>
          <a:blip r:embed="rId3">
            <a:alphaModFix/>
          </a:blip>
          <a:stretch>
            <a:fillRect/>
          </a:stretch>
        </p:blipFill>
        <p:spPr>
          <a:xfrm rot="10800000">
            <a:off x="8423992" y="4208117"/>
            <a:ext cx="469100" cy="523647"/>
          </a:xfrm>
          <a:prstGeom prst="rect">
            <a:avLst/>
          </a:prstGeom>
          <a:noFill/>
          <a:ln>
            <a:noFill/>
          </a:ln>
        </p:spPr>
      </p:pic>
      <p:pic>
        <p:nvPicPr>
          <p:cNvPr id="114" name="Google Shape;114;p9"/>
          <p:cNvPicPr preferRelativeResize="0"/>
          <p:nvPr/>
        </p:nvPicPr>
        <p:blipFill>
          <a:blip r:embed="rId6">
            <a:alphaModFix/>
          </a:blip>
          <a:stretch>
            <a:fillRect/>
          </a:stretch>
        </p:blipFill>
        <p:spPr>
          <a:xfrm rot="10800000">
            <a:off x="65919" y="49681"/>
            <a:ext cx="469100" cy="52001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10"/>
          <p:cNvSpPr>
            <a:spLocks noGrp="1"/>
          </p:cNvSpPr>
          <p:nvPr>
            <p:ph type="pic" idx="2"/>
          </p:nvPr>
        </p:nvSpPr>
        <p:spPr>
          <a:xfrm>
            <a:off x="0" y="0"/>
            <a:ext cx="9144000" cy="5143500"/>
          </a:xfrm>
          <a:prstGeom prst="rect">
            <a:avLst/>
          </a:prstGeom>
          <a:noFill/>
          <a:ln>
            <a:noFill/>
          </a:ln>
        </p:spPr>
      </p:sp>
      <p:sp>
        <p:nvSpPr>
          <p:cNvPr id="117" name="Google Shape;117;p10"/>
          <p:cNvSpPr txBox="1">
            <a:spLocks noGrp="1"/>
          </p:cNvSpPr>
          <p:nvPr>
            <p:ph type="body" idx="1"/>
          </p:nvPr>
        </p:nvSpPr>
        <p:spPr>
          <a:xfrm>
            <a:off x="720000" y="2269200"/>
            <a:ext cx="7704000" cy="605100"/>
          </a:xfrm>
          <a:prstGeom prst="rect">
            <a:avLst/>
          </a:prstGeom>
          <a:solidFill>
            <a:schemeClr val="accent2"/>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Raleway"/>
              <a:buNone/>
              <a:defRPr sz="4000" b="1">
                <a:latin typeface="Raleway"/>
                <a:ea typeface="Raleway"/>
                <a:cs typeface="Raleway"/>
                <a:sym typeface="Raleway"/>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3"/>
          <p:cNvSpPr txBox="1">
            <a:spLocks noGrp="1"/>
          </p:cNvSpPr>
          <p:nvPr>
            <p:ph type="title" idx="2"/>
          </p:nvPr>
        </p:nvSpPr>
        <p:spPr>
          <a:xfrm>
            <a:off x="1928614" y="13922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2" name="Google Shape;132;p13"/>
          <p:cNvSpPr txBox="1">
            <a:spLocks noGrp="1"/>
          </p:cNvSpPr>
          <p:nvPr>
            <p:ph type="title" idx="3"/>
          </p:nvPr>
        </p:nvSpPr>
        <p:spPr>
          <a:xfrm>
            <a:off x="5632258" y="13922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3" name="Google Shape;133;p13"/>
          <p:cNvSpPr txBox="1">
            <a:spLocks noGrp="1"/>
          </p:cNvSpPr>
          <p:nvPr>
            <p:ph type="subTitle" idx="1"/>
          </p:nvPr>
        </p:nvSpPr>
        <p:spPr>
          <a:xfrm>
            <a:off x="1928614" y="21680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4" name="Google Shape;134;p13"/>
          <p:cNvSpPr txBox="1">
            <a:spLocks noGrp="1"/>
          </p:cNvSpPr>
          <p:nvPr>
            <p:ph type="subTitle" idx="4"/>
          </p:nvPr>
        </p:nvSpPr>
        <p:spPr>
          <a:xfrm>
            <a:off x="5632260" y="21680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5" name="Google Shape;135;p13"/>
          <p:cNvSpPr txBox="1">
            <a:spLocks noGrp="1"/>
          </p:cNvSpPr>
          <p:nvPr>
            <p:ph type="title" idx="5"/>
          </p:nvPr>
        </p:nvSpPr>
        <p:spPr>
          <a:xfrm>
            <a:off x="1928614" y="29167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6" name="Google Shape;136;p13"/>
          <p:cNvSpPr txBox="1">
            <a:spLocks noGrp="1"/>
          </p:cNvSpPr>
          <p:nvPr>
            <p:ph type="title" idx="6"/>
          </p:nvPr>
        </p:nvSpPr>
        <p:spPr>
          <a:xfrm>
            <a:off x="5632258" y="29167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13"/>
          <p:cNvSpPr txBox="1">
            <a:spLocks noGrp="1"/>
          </p:cNvSpPr>
          <p:nvPr>
            <p:ph type="subTitle" idx="7"/>
          </p:nvPr>
        </p:nvSpPr>
        <p:spPr>
          <a:xfrm>
            <a:off x="1928614" y="36925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8" name="Google Shape;138;p13"/>
          <p:cNvSpPr txBox="1">
            <a:spLocks noGrp="1"/>
          </p:cNvSpPr>
          <p:nvPr>
            <p:ph type="subTitle" idx="8"/>
          </p:nvPr>
        </p:nvSpPr>
        <p:spPr>
          <a:xfrm>
            <a:off x="5632265" y="36925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9" name="Google Shape;139;p13"/>
          <p:cNvSpPr txBox="1">
            <a:spLocks noGrp="1"/>
          </p:cNvSpPr>
          <p:nvPr>
            <p:ph type="title" idx="9" hasCustomPrompt="1"/>
          </p:nvPr>
        </p:nvSpPr>
        <p:spPr>
          <a:xfrm>
            <a:off x="1097783" y="1529800"/>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40" name="Google Shape;140;p13"/>
          <p:cNvSpPr txBox="1">
            <a:spLocks noGrp="1"/>
          </p:cNvSpPr>
          <p:nvPr>
            <p:ph type="title" idx="13" hasCustomPrompt="1"/>
          </p:nvPr>
        </p:nvSpPr>
        <p:spPr>
          <a:xfrm>
            <a:off x="1097635" y="3056699"/>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41" name="Google Shape;141;p13"/>
          <p:cNvSpPr txBox="1">
            <a:spLocks noGrp="1"/>
          </p:cNvSpPr>
          <p:nvPr>
            <p:ph type="title" idx="14" hasCustomPrompt="1"/>
          </p:nvPr>
        </p:nvSpPr>
        <p:spPr>
          <a:xfrm>
            <a:off x="4801960" y="1529799"/>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42" name="Google Shape;142;p13"/>
          <p:cNvSpPr txBox="1">
            <a:spLocks noGrp="1"/>
          </p:cNvSpPr>
          <p:nvPr>
            <p:ph type="title" idx="15" hasCustomPrompt="1"/>
          </p:nvPr>
        </p:nvSpPr>
        <p:spPr>
          <a:xfrm>
            <a:off x="4801960" y="3056699"/>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pic>
        <p:nvPicPr>
          <p:cNvPr id="143" name="Google Shape;143;p13"/>
          <p:cNvPicPr preferRelativeResize="0"/>
          <p:nvPr/>
        </p:nvPicPr>
        <p:blipFill>
          <a:blip r:embed="rId2">
            <a:alphaModFix/>
          </a:blip>
          <a:stretch>
            <a:fillRect/>
          </a:stretch>
        </p:blipFill>
        <p:spPr>
          <a:xfrm>
            <a:off x="-6" y="4151319"/>
            <a:ext cx="1337250" cy="1101250"/>
          </a:xfrm>
          <a:prstGeom prst="rect">
            <a:avLst/>
          </a:prstGeom>
          <a:noFill/>
          <a:ln>
            <a:noFill/>
          </a:ln>
        </p:spPr>
      </p:pic>
      <p:pic>
        <p:nvPicPr>
          <p:cNvPr id="144" name="Google Shape;144;p13"/>
          <p:cNvPicPr preferRelativeResize="0"/>
          <p:nvPr/>
        </p:nvPicPr>
        <p:blipFill>
          <a:blip r:embed="rId3">
            <a:alphaModFix/>
          </a:blip>
          <a:stretch>
            <a:fillRect/>
          </a:stretch>
        </p:blipFill>
        <p:spPr>
          <a:xfrm>
            <a:off x="911054" y="4440128"/>
            <a:ext cx="469100" cy="523647"/>
          </a:xfrm>
          <a:prstGeom prst="rect">
            <a:avLst/>
          </a:prstGeom>
          <a:noFill/>
          <a:ln>
            <a:noFill/>
          </a:ln>
        </p:spPr>
      </p:pic>
      <p:pic>
        <p:nvPicPr>
          <p:cNvPr id="145" name="Google Shape;145;p13"/>
          <p:cNvPicPr preferRelativeResize="0"/>
          <p:nvPr/>
        </p:nvPicPr>
        <p:blipFill>
          <a:blip r:embed="rId4">
            <a:alphaModFix/>
          </a:blip>
          <a:stretch>
            <a:fillRect/>
          </a:stretch>
        </p:blipFill>
        <p:spPr>
          <a:xfrm>
            <a:off x="-32960" y="4766438"/>
            <a:ext cx="469100" cy="525700"/>
          </a:xfrm>
          <a:prstGeom prst="rect">
            <a:avLst/>
          </a:prstGeom>
          <a:noFill/>
          <a:ln>
            <a:noFill/>
          </a:ln>
        </p:spPr>
      </p:pic>
      <p:pic>
        <p:nvPicPr>
          <p:cNvPr id="146" name="Google Shape;146;p13"/>
          <p:cNvPicPr preferRelativeResize="0"/>
          <p:nvPr/>
        </p:nvPicPr>
        <p:blipFill>
          <a:blip r:embed="rId5">
            <a:alphaModFix/>
          </a:blip>
          <a:stretch>
            <a:fillRect/>
          </a:stretch>
        </p:blipFill>
        <p:spPr>
          <a:xfrm>
            <a:off x="-131862" y="4043942"/>
            <a:ext cx="469100" cy="520010"/>
          </a:xfrm>
          <a:prstGeom prst="rect">
            <a:avLst/>
          </a:prstGeom>
          <a:noFill/>
          <a:ln>
            <a:noFill/>
          </a:ln>
        </p:spPr>
      </p:pic>
      <p:pic>
        <p:nvPicPr>
          <p:cNvPr id="147" name="Google Shape;147;p13"/>
          <p:cNvPicPr preferRelativeResize="0"/>
          <p:nvPr/>
        </p:nvPicPr>
        <p:blipFill>
          <a:blip r:embed="rId6">
            <a:alphaModFix/>
          </a:blip>
          <a:stretch>
            <a:fillRect/>
          </a:stretch>
        </p:blipFill>
        <p:spPr>
          <a:xfrm>
            <a:off x="7801342" y="-144408"/>
            <a:ext cx="1561201" cy="1459570"/>
          </a:xfrm>
          <a:prstGeom prst="rect">
            <a:avLst/>
          </a:prstGeom>
          <a:noFill/>
          <a:ln>
            <a:noFill/>
          </a:ln>
        </p:spPr>
      </p:pic>
      <p:pic>
        <p:nvPicPr>
          <p:cNvPr id="148" name="Google Shape;148;p13"/>
          <p:cNvPicPr preferRelativeResize="0"/>
          <p:nvPr/>
        </p:nvPicPr>
        <p:blipFill>
          <a:blip r:embed="rId3">
            <a:alphaModFix/>
          </a:blip>
          <a:stretch>
            <a:fillRect/>
          </a:stretch>
        </p:blipFill>
        <p:spPr>
          <a:xfrm>
            <a:off x="7763192" y="489336"/>
            <a:ext cx="469100" cy="523647"/>
          </a:xfrm>
          <a:prstGeom prst="rect">
            <a:avLst/>
          </a:prstGeom>
          <a:noFill/>
          <a:ln>
            <a:noFill/>
          </a:ln>
        </p:spPr>
      </p:pic>
      <p:pic>
        <p:nvPicPr>
          <p:cNvPr id="149" name="Google Shape;149;p13"/>
          <p:cNvPicPr preferRelativeResize="0"/>
          <p:nvPr/>
        </p:nvPicPr>
        <p:blipFill>
          <a:blip r:embed="rId4">
            <a:alphaModFix/>
          </a:blip>
          <a:stretch>
            <a:fillRect/>
          </a:stretch>
        </p:blipFill>
        <p:spPr>
          <a:xfrm>
            <a:off x="8929315" y="-171148"/>
            <a:ext cx="469100" cy="525700"/>
          </a:xfrm>
          <a:prstGeom prst="rect">
            <a:avLst/>
          </a:prstGeom>
          <a:noFill/>
          <a:ln>
            <a:noFill/>
          </a:ln>
        </p:spPr>
      </p:pic>
      <p:pic>
        <p:nvPicPr>
          <p:cNvPr id="150" name="Google Shape;150;p13"/>
          <p:cNvPicPr preferRelativeResize="0"/>
          <p:nvPr/>
        </p:nvPicPr>
        <p:blipFill>
          <a:blip r:embed="rId3">
            <a:alphaModFix/>
          </a:blip>
          <a:stretch>
            <a:fillRect/>
          </a:stretch>
        </p:blipFill>
        <p:spPr>
          <a:xfrm>
            <a:off x="8423992" y="4619861"/>
            <a:ext cx="469100" cy="523647"/>
          </a:xfrm>
          <a:prstGeom prst="rect">
            <a:avLst/>
          </a:prstGeom>
          <a:noFill/>
          <a:ln>
            <a:noFill/>
          </a:ln>
        </p:spPr>
      </p:pic>
      <p:pic>
        <p:nvPicPr>
          <p:cNvPr id="151" name="Google Shape;151;p13"/>
          <p:cNvPicPr preferRelativeResize="0"/>
          <p:nvPr/>
        </p:nvPicPr>
        <p:blipFill>
          <a:blip r:embed="rId4">
            <a:alphaModFix/>
          </a:blip>
          <a:stretch>
            <a:fillRect/>
          </a:stretch>
        </p:blipFill>
        <p:spPr>
          <a:xfrm>
            <a:off x="8663765" y="4203327"/>
            <a:ext cx="469100" cy="525700"/>
          </a:xfrm>
          <a:prstGeom prst="rect">
            <a:avLst/>
          </a:prstGeom>
          <a:noFill/>
          <a:ln>
            <a:noFill/>
          </a:ln>
        </p:spPr>
      </p:pic>
      <p:pic>
        <p:nvPicPr>
          <p:cNvPr id="152" name="Google Shape;152;p13"/>
          <p:cNvPicPr preferRelativeResize="0"/>
          <p:nvPr/>
        </p:nvPicPr>
        <p:blipFill>
          <a:blip r:embed="rId5">
            <a:alphaModFix/>
          </a:blip>
          <a:stretch>
            <a:fillRect/>
          </a:stretch>
        </p:blipFill>
        <p:spPr>
          <a:xfrm>
            <a:off x="8546894" y="1268484"/>
            <a:ext cx="469100" cy="520010"/>
          </a:xfrm>
          <a:prstGeom prst="rect">
            <a:avLst/>
          </a:prstGeom>
          <a:noFill/>
          <a:ln>
            <a:noFill/>
          </a:ln>
        </p:spPr>
      </p:pic>
      <p:pic>
        <p:nvPicPr>
          <p:cNvPr id="153" name="Google Shape;153;p13"/>
          <p:cNvPicPr preferRelativeResize="0"/>
          <p:nvPr/>
        </p:nvPicPr>
        <p:blipFill>
          <a:blip r:embed="rId5">
            <a:alphaModFix/>
          </a:blip>
          <a:stretch>
            <a:fillRect/>
          </a:stretch>
        </p:blipFill>
        <p:spPr>
          <a:xfrm>
            <a:off x="33738" y="19778"/>
            <a:ext cx="469100" cy="52001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2296800" y="2934600"/>
            <a:ext cx="4550400" cy="404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4"/>
          <p:cNvSpPr txBox="1">
            <a:spLocks noGrp="1"/>
          </p:cNvSpPr>
          <p:nvPr>
            <p:ph type="subTitle" idx="1"/>
          </p:nvPr>
        </p:nvSpPr>
        <p:spPr>
          <a:xfrm>
            <a:off x="2296800" y="1804800"/>
            <a:ext cx="4550400" cy="112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8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157" name="Google Shape;157;p14"/>
          <p:cNvPicPr preferRelativeResize="0"/>
          <p:nvPr/>
        </p:nvPicPr>
        <p:blipFill>
          <a:blip r:embed="rId2">
            <a:alphaModFix/>
          </a:blip>
          <a:stretch>
            <a:fillRect/>
          </a:stretch>
        </p:blipFill>
        <p:spPr>
          <a:xfrm>
            <a:off x="-290131" y="4170544"/>
            <a:ext cx="2136524" cy="1129675"/>
          </a:xfrm>
          <a:prstGeom prst="rect">
            <a:avLst/>
          </a:prstGeom>
          <a:noFill/>
          <a:ln>
            <a:noFill/>
          </a:ln>
        </p:spPr>
      </p:pic>
      <p:pic>
        <p:nvPicPr>
          <p:cNvPr id="158" name="Google Shape;158;p14"/>
          <p:cNvPicPr preferRelativeResize="0"/>
          <p:nvPr/>
        </p:nvPicPr>
        <p:blipFill>
          <a:blip r:embed="rId3">
            <a:alphaModFix/>
          </a:blip>
          <a:stretch>
            <a:fillRect/>
          </a:stretch>
        </p:blipFill>
        <p:spPr>
          <a:xfrm>
            <a:off x="1397083" y="4800842"/>
            <a:ext cx="469100" cy="523647"/>
          </a:xfrm>
          <a:prstGeom prst="rect">
            <a:avLst/>
          </a:prstGeom>
          <a:noFill/>
          <a:ln>
            <a:noFill/>
          </a:ln>
        </p:spPr>
      </p:pic>
      <p:pic>
        <p:nvPicPr>
          <p:cNvPr id="159" name="Google Shape;159;p14"/>
          <p:cNvPicPr preferRelativeResize="0"/>
          <p:nvPr/>
        </p:nvPicPr>
        <p:blipFill>
          <a:blip r:embed="rId4">
            <a:alphaModFix/>
          </a:blip>
          <a:stretch>
            <a:fillRect/>
          </a:stretch>
        </p:blipFill>
        <p:spPr>
          <a:xfrm>
            <a:off x="65950" y="3680540"/>
            <a:ext cx="469100" cy="520010"/>
          </a:xfrm>
          <a:prstGeom prst="rect">
            <a:avLst/>
          </a:prstGeom>
          <a:noFill/>
          <a:ln>
            <a:noFill/>
          </a:ln>
        </p:spPr>
      </p:pic>
      <p:pic>
        <p:nvPicPr>
          <p:cNvPr id="160" name="Google Shape;160;p14"/>
          <p:cNvPicPr preferRelativeResize="0"/>
          <p:nvPr/>
        </p:nvPicPr>
        <p:blipFill>
          <a:blip r:embed="rId5">
            <a:alphaModFix/>
          </a:blip>
          <a:stretch>
            <a:fillRect/>
          </a:stretch>
        </p:blipFill>
        <p:spPr>
          <a:xfrm>
            <a:off x="65944" y="4465941"/>
            <a:ext cx="469100" cy="525700"/>
          </a:xfrm>
          <a:prstGeom prst="rect">
            <a:avLst/>
          </a:prstGeom>
          <a:noFill/>
          <a:ln>
            <a:noFill/>
          </a:ln>
        </p:spPr>
      </p:pic>
      <p:pic>
        <p:nvPicPr>
          <p:cNvPr id="161" name="Google Shape;161;p14"/>
          <p:cNvPicPr preferRelativeResize="0"/>
          <p:nvPr/>
        </p:nvPicPr>
        <p:blipFill>
          <a:blip r:embed="rId6">
            <a:alphaModFix/>
          </a:blip>
          <a:stretch>
            <a:fillRect/>
          </a:stretch>
        </p:blipFill>
        <p:spPr>
          <a:xfrm>
            <a:off x="7906867" y="-579633"/>
            <a:ext cx="1561201" cy="1459570"/>
          </a:xfrm>
          <a:prstGeom prst="rect">
            <a:avLst/>
          </a:prstGeom>
          <a:noFill/>
          <a:ln>
            <a:noFill/>
          </a:ln>
        </p:spPr>
      </p:pic>
      <p:pic>
        <p:nvPicPr>
          <p:cNvPr id="162" name="Google Shape;162;p14"/>
          <p:cNvPicPr preferRelativeResize="0"/>
          <p:nvPr/>
        </p:nvPicPr>
        <p:blipFill>
          <a:blip r:embed="rId3">
            <a:alphaModFix/>
          </a:blip>
          <a:stretch>
            <a:fillRect/>
          </a:stretch>
        </p:blipFill>
        <p:spPr>
          <a:xfrm>
            <a:off x="7868717" y="54111"/>
            <a:ext cx="469100" cy="523647"/>
          </a:xfrm>
          <a:prstGeom prst="rect">
            <a:avLst/>
          </a:prstGeom>
          <a:noFill/>
          <a:ln>
            <a:noFill/>
          </a:ln>
        </p:spPr>
      </p:pic>
      <p:pic>
        <p:nvPicPr>
          <p:cNvPr id="163" name="Google Shape;163;p14"/>
          <p:cNvPicPr preferRelativeResize="0"/>
          <p:nvPr/>
        </p:nvPicPr>
        <p:blipFill>
          <a:blip r:embed="rId4">
            <a:alphaModFix/>
          </a:blip>
          <a:stretch>
            <a:fillRect/>
          </a:stretch>
        </p:blipFill>
        <p:spPr>
          <a:xfrm>
            <a:off x="8652419" y="833259"/>
            <a:ext cx="469100" cy="520010"/>
          </a:xfrm>
          <a:prstGeom prst="rect">
            <a:avLst/>
          </a:prstGeom>
          <a:noFill/>
          <a:ln>
            <a:noFill/>
          </a:ln>
        </p:spPr>
      </p:pic>
      <p:pic>
        <p:nvPicPr>
          <p:cNvPr id="164" name="Google Shape;164;p14"/>
          <p:cNvPicPr preferRelativeResize="0"/>
          <p:nvPr/>
        </p:nvPicPr>
        <p:blipFill>
          <a:blip r:embed="rId3">
            <a:alphaModFix/>
          </a:blip>
          <a:stretch>
            <a:fillRect/>
          </a:stretch>
        </p:blipFill>
        <p:spPr>
          <a:xfrm>
            <a:off x="65942" y="81211"/>
            <a:ext cx="469100" cy="523647"/>
          </a:xfrm>
          <a:prstGeom prst="rect">
            <a:avLst/>
          </a:prstGeom>
          <a:noFill/>
          <a:ln>
            <a:noFill/>
          </a:ln>
        </p:spPr>
      </p:pic>
      <p:pic>
        <p:nvPicPr>
          <p:cNvPr id="165" name="Google Shape;165;p14"/>
          <p:cNvPicPr preferRelativeResize="0"/>
          <p:nvPr/>
        </p:nvPicPr>
        <p:blipFill>
          <a:blip r:embed="rId4">
            <a:alphaModFix/>
          </a:blip>
          <a:stretch>
            <a:fillRect/>
          </a:stretch>
        </p:blipFill>
        <p:spPr>
          <a:xfrm>
            <a:off x="8606994" y="4468797"/>
            <a:ext cx="469100" cy="5200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1pPr>
            <a:lvl2pPr lvl="1">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2pPr>
            <a:lvl3pPr lvl="2">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3pPr>
            <a:lvl4pPr lvl="3">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4pPr>
            <a:lvl5pPr lvl="4">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5pPr>
            <a:lvl6pPr lvl="5">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6pPr>
            <a:lvl7pPr lvl="6">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7pPr>
            <a:lvl8pPr lvl="7">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8pPr>
            <a:lvl9pPr lvl="8">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1pPr>
            <a:lvl2pPr marL="914400" lvl="1"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2pPr>
            <a:lvl3pPr marL="1371600" lvl="2"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3pPr>
            <a:lvl4pPr marL="1828800" lvl="3"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4pPr>
            <a:lvl5pPr marL="2286000" lvl="4"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5pPr>
            <a:lvl6pPr marL="2743200" lvl="5"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6pPr>
            <a:lvl7pPr marL="3200400" lvl="6"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7pPr>
            <a:lvl8pPr marL="3657600" lvl="7"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8pPr>
            <a:lvl9pPr marL="4114800" lvl="8"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59" r:id="rId8"/>
    <p:sldLayoutId id="2147483660" r:id="rId9"/>
    <p:sldLayoutId id="2147483662" r:id="rId10"/>
    <p:sldLayoutId id="2147483663" r:id="rId11"/>
    <p:sldLayoutId id="2147483665" r:id="rId12"/>
    <p:sldLayoutId id="2147483666" r:id="rId13"/>
    <p:sldLayoutId id="2147483667" r:id="rId14"/>
    <p:sldLayoutId id="2147483668" r:id="rId15"/>
    <p:sldLayoutId id="2147483669" r:id="rId16"/>
    <p:sldLayoutId id="2147483675"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n3105/FashionMNIST.gi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drive.google.com/drive/folders/17s08tBe7bUue-sYFMjNNWsljqYFpN7WF?usp=shar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ctrTitle"/>
          </p:nvPr>
        </p:nvSpPr>
        <p:spPr>
          <a:xfrm>
            <a:off x="862875" y="1055835"/>
            <a:ext cx="7842510" cy="2035800"/>
          </a:xfrm>
          <a:prstGeom prst="rect">
            <a:avLst/>
          </a:prstGeom>
        </p:spPr>
        <p:txBody>
          <a:bodyPr spcFirstLastPara="1" wrap="square" lIns="91425" tIns="91425" rIns="91425" bIns="91425" anchor="ctr" anchorCtr="0">
            <a:noAutofit/>
          </a:bodyPr>
          <a:lstStyle/>
          <a:p>
            <a:pPr lvl="0"/>
            <a:r>
              <a:rPr lang="en-US" dirty="0" err="1"/>
              <a:t>Mô</a:t>
            </a:r>
            <a:r>
              <a:rPr lang="en-US" dirty="0"/>
              <a:t> hình </a:t>
            </a:r>
            <a:r>
              <a:rPr lang="en-US" dirty="0" smtClean="0"/>
              <a:t>CNN</a:t>
            </a:r>
            <a:r>
              <a:rPr lang="en-US" dirty="0"/>
              <a:t/>
            </a:r>
            <a:br>
              <a:rPr lang="en-US" dirty="0"/>
            </a:br>
            <a:r>
              <a:rPr lang="en-US" dirty="0" err="1"/>
              <a:t>Bộ</a:t>
            </a:r>
            <a:r>
              <a:rPr lang="en-US" dirty="0"/>
              <a:t> dữ </a:t>
            </a:r>
            <a:r>
              <a:rPr lang="en-US" dirty="0" smtClean="0"/>
              <a:t>liệu FASHION-MINST</a:t>
            </a:r>
            <a:endParaRPr dirty="0">
              <a:latin typeface="Archivo"/>
              <a:ea typeface="Archivo"/>
              <a:cs typeface="Archivo"/>
              <a:sym typeface="Archivo"/>
            </a:endParaRPr>
          </a:p>
        </p:txBody>
      </p:sp>
      <p:sp>
        <p:nvSpPr>
          <p:cNvPr id="418" name="Google Shape;418;p35"/>
          <p:cNvSpPr txBox="1">
            <a:spLocks noGrp="1"/>
          </p:cNvSpPr>
          <p:nvPr>
            <p:ph type="subTitle" idx="1"/>
          </p:nvPr>
        </p:nvSpPr>
        <p:spPr>
          <a:xfrm>
            <a:off x="862875" y="3386150"/>
            <a:ext cx="7418400" cy="4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Giảng viên hướng dẫn:</a:t>
            </a:r>
          </a:p>
          <a:p>
            <a:pPr marL="0" lvl="0" indent="0" algn="ctr" rtl="0">
              <a:spcBef>
                <a:spcPts val="0"/>
              </a:spcBef>
              <a:spcAft>
                <a:spcPts val="0"/>
              </a:spcAft>
              <a:buNone/>
            </a:pPr>
            <a:r>
              <a:rPr lang="en" dirty="0" smtClean="0">
                <a:solidFill>
                  <a:schemeClr val="accent2"/>
                </a:solidFill>
              </a:rPr>
              <a:t>Nguyễn Ngọc Duy</a:t>
            </a:r>
          </a:p>
          <a:p>
            <a:pPr marL="0" lvl="0" indent="0" algn="ctr" rtl="0">
              <a:spcBef>
                <a:spcPts val="0"/>
              </a:spcBef>
              <a:spcAft>
                <a:spcPts val="0"/>
              </a:spcAft>
              <a:buNone/>
            </a:pPr>
            <a:r>
              <a:rPr lang="en" dirty="0" smtClean="0">
                <a:solidFill>
                  <a:schemeClr val="accent2"/>
                </a:solidFill>
              </a:rPr>
              <a:t>Nguyễn Thị Tuyết Hải</a:t>
            </a:r>
            <a:endParaRPr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Xây dựng mô hình CNN</a:t>
            </a:r>
            <a:endParaRPr dirty="0"/>
          </a:p>
        </p:txBody>
      </p:sp>
      <p:sp>
        <p:nvSpPr>
          <p:cNvPr id="32" name="Google Shape;451;p38"/>
          <p:cNvSpPr txBox="1">
            <a:spLocks/>
          </p:cNvSpPr>
          <p:nvPr/>
        </p:nvSpPr>
        <p:spPr>
          <a:xfrm>
            <a:off x="5787016" y="420711"/>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03</a:t>
            </a:r>
            <a:endParaRPr lang="en" dirty="0"/>
          </a:p>
        </p:txBody>
      </p:sp>
      <p:sp>
        <p:nvSpPr>
          <p:cNvPr id="40" name="Subtitle 7"/>
          <p:cNvSpPr>
            <a:spLocks noGrp="1"/>
          </p:cNvSpPr>
          <p:nvPr>
            <p:ph type="subTitle" idx="1"/>
          </p:nvPr>
        </p:nvSpPr>
        <p:spPr>
          <a:xfrm>
            <a:off x="835877" y="1006237"/>
            <a:ext cx="7542408" cy="3298134"/>
          </a:xfrm>
        </p:spPr>
        <p:txBody>
          <a:bodyPr/>
          <a:lstStyle/>
          <a:p>
            <a:pPr algn="l">
              <a:spcBef>
                <a:spcPts val="600"/>
              </a:spcBef>
            </a:pPr>
            <a:r>
              <a:rPr lang="en-US" sz="1600" dirty="0" err="1" smtClean="0">
                <a:latin typeface="Archivo ExtraBold" panose="020B0604020202020204" charset="0"/>
                <a:cs typeface="Archivo ExtraBold" panose="020B0604020202020204" charset="0"/>
              </a:rPr>
              <a:t>Huấn</a:t>
            </a:r>
            <a:r>
              <a:rPr lang="en-US" sz="1600" dirty="0" smtClean="0">
                <a:latin typeface="Archivo ExtraBold" panose="020B0604020202020204" charset="0"/>
                <a:cs typeface="Archivo ExtraBold" panose="020B0604020202020204" charset="0"/>
              </a:rPr>
              <a:t> luyện </a:t>
            </a: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a:t>
            </a: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r>
              <a:rPr lang="en-US" sz="1600" dirty="0" smtClean="0">
                <a:latin typeface="Archivo ExtraBold" panose="020B0604020202020204" charset="0"/>
                <a:cs typeface="Archivo ExtraBold" panose="020B0604020202020204" charset="0"/>
              </a:rPr>
              <a:t>Độ </a:t>
            </a:r>
            <a:r>
              <a:rPr lang="en-US" sz="1600" dirty="0" err="1" smtClean="0">
                <a:latin typeface="Archivo ExtraBold" panose="020B0604020202020204" charset="0"/>
                <a:cs typeface="Archivo ExtraBold" panose="020B0604020202020204" charset="0"/>
              </a:rPr>
              <a:t>chính</a:t>
            </a:r>
            <a:r>
              <a:rPr lang="en-US" sz="1600" dirty="0" smtClean="0">
                <a:latin typeface="Archivo ExtraBold" panose="020B0604020202020204" charset="0"/>
                <a:cs typeface="Archivo ExtraBold" panose="020B0604020202020204" charset="0"/>
              </a:rPr>
              <a:t> xác trên tập test</a:t>
            </a: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p:txBody>
      </p:sp>
      <p:grpSp>
        <p:nvGrpSpPr>
          <p:cNvPr id="8" name="Google Shape;10876;p71"/>
          <p:cNvGrpSpPr/>
          <p:nvPr/>
        </p:nvGrpSpPr>
        <p:grpSpPr>
          <a:xfrm>
            <a:off x="7786286" y="968430"/>
            <a:ext cx="591999" cy="498051"/>
            <a:chOff x="3527780" y="2885263"/>
            <a:chExt cx="347435" cy="345534"/>
          </a:xfrm>
        </p:grpSpPr>
        <p:sp>
          <p:nvSpPr>
            <p:cNvPr id="10" name="Google Shape;10877;p71"/>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8;p71"/>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79;p71"/>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80;p71"/>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81;p71"/>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82;p71"/>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83;p71"/>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84;p71"/>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85;p71"/>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86;p71"/>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87;p71"/>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88;p71"/>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89;p71"/>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90;p71"/>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91;p71"/>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92;p71"/>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93;p71"/>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94;p71"/>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95;p71"/>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96;p71"/>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97;p71"/>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98;p71"/>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99;p71"/>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971225" y="1567825"/>
            <a:ext cx="6882668" cy="757547"/>
          </a:xfrm>
          <a:prstGeom prst="rect">
            <a:avLst/>
          </a:prstGeom>
        </p:spPr>
      </p:pic>
      <p:pic>
        <p:nvPicPr>
          <p:cNvPr id="6" name="Picture 5"/>
          <p:cNvPicPr>
            <a:picLocks noChangeAspect="1"/>
          </p:cNvPicPr>
          <p:nvPr/>
        </p:nvPicPr>
        <p:blipFill>
          <a:blip r:embed="rId4"/>
          <a:stretch>
            <a:fillRect/>
          </a:stretch>
        </p:blipFill>
        <p:spPr>
          <a:xfrm>
            <a:off x="971225" y="2820577"/>
            <a:ext cx="7239224" cy="642865"/>
          </a:xfrm>
          <a:prstGeom prst="rect">
            <a:avLst/>
          </a:prstGeom>
        </p:spPr>
      </p:pic>
    </p:spTree>
    <p:extLst>
      <p:ext uri="{BB962C8B-B14F-4D97-AF65-F5344CB8AC3E}">
        <p14:creationId xmlns:p14="http://schemas.microsoft.com/office/powerpoint/2010/main" val="261611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Phân tích và đánh giá</a:t>
            </a:r>
            <a:endParaRPr dirty="0"/>
          </a:p>
        </p:txBody>
      </p:sp>
      <p:sp>
        <p:nvSpPr>
          <p:cNvPr id="32" name="Google Shape;451;p38"/>
          <p:cNvSpPr txBox="1">
            <a:spLocks/>
          </p:cNvSpPr>
          <p:nvPr/>
        </p:nvSpPr>
        <p:spPr>
          <a:xfrm>
            <a:off x="650021" y="413702"/>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04</a:t>
            </a:r>
            <a:endParaRPr lang="en" dirty="0"/>
          </a:p>
        </p:txBody>
      </p:sp>
      <p:sp>
        <p:nvSpPr>
          <p:cNvPr id="40" name="Subtitle 7"/>
          <p:cNvSpPr>
            <a:spLocks noGrp="1"/>
          </p:cNvSpPr>
          <p:nvPr>
            <p:ph type="subTitle" idx="1"/>
          </p:nvPr>
        </p:nvSpPr>
        <p:spPr>
          <a:xfrm>
            <a:off x="5218771" y="1108119"/>
            <a:ext cx="2631687" cy="1687120"/>
          </a:xfrm>
        </p:spPr>
        <p:txBody>
          <a:bodyPr/>
          <a:lstStyle/>
          <a:p>
            <a:pPr algn="l">
              <a:spcBef>
                <a:spcPts val="600"/>
              </a:spcBef>
            </a:pPr>
            <a:r>
              <a:rPr lang="en-US" sz="1600" dirty="0" smtClean="0">
                <a:latin typeface="Archivo ExtraBold" panose="020B0604020202020204" charset="0"/>
                <a:cs typeface="Archivo ExtraBold" panose="020B0604020202020204" charset="0"/>
              </a:rPr>
              <a:t>Độ </a:t>
            </a:r>
            <a:r>
              <a:rPr lang="en-US" sz="1600" dirty="0" err="1" smtClean="0">
                <a:latin typeface="Archivo ExtraBold" panose="020B0604020202020204" charset="0"/>
                <a:cs typeface="Archivo ExtraBold" panose="020B0604020202020204" charset="0"/>
              </a:rPr>
              <a:t>chính</a:t>
            </a:r>
            <a:r>
              <a:rPr lang="en-US" sz="1600" dirty="0" smtClean="0">
                <a:latin typeface="Archivo ExtraBold" panose="020B0604020202020204" charset="0"/>
                <a:cs typeface="Archivo ExtraBold" panose="020B0604020202020204" charset="0"/>
              </a:rPr>
              <a:t> xác không </a:t>
            </a:r>
            <a:r>
              <a:rPr lang="en-US" sz="1600" dirty="0" err="1" smtClean="0">
                <a:latin typeface="Archivo ExtraBold" panose="020B0604020202020204" charset="0"/>
                <a:cs typeface="Archivo ExtraBold" panose="020B0604020202020204" charset="0"/>
              </a:rPr>
              <a:t>chênh</a:t>
            </a:r>
            <a:r>
              <a:rPr lang="en-US" sz="1600" dirty="0" smtClean="0">
                <a:latin typeface="Archivo ExtraBold" panose="020B0604020202020204" charset="0"/>
                <a:cs typeface="Archivo ExtraBold" panose="020B0604020202020204" charset="0"/>
              </a:rPr>
              <a:t> </a:t>
            </a:r>
            <a:r>
              <a:rPr lang="en-US" sz="1600" dirty="0" err="1" smtClean="0">
                <a:latin typeface="Archivo ExtraBold" panose="020B0604020202020204" charset="0"/>
                <a:cs typeface="Archivo ExtraBold" panose="020B0604020202020204" charset="0"/>
              </a:rPr>
              <a:t>lệch</a:t>
            </a:r>
            <a:r>
              <a:rPr lang="en-US" sz="1600" dirty="0" smtClean="0">
                <a:latin typeface="Archivo ExtraBold" panose="020B0604020202020204" charset="0"/>
                <a:cs typeface="Archivo ExtraBold" panose="020B0604020202020204" charset="0"/>
              </a:rPr>
              <a:t> nhau quá </a:t>
            </a:r>
            <a:r>
              <a:rPr lang="en-US" sz="1600" dirty="0" err="1" smtClean="0">
                <a:latin typeface="Archivo ExtraBold" panose="020B0604020202020204" charset="0"/>
                <a:cs typeface="Archivo ExtraBold" panose="020B0604020202020204" charset="0"/>
              </a:rPr>
              <a:t>cao</a:t>
            </a:r>
            <a:r>
              <a:rPr lang="en-US" sz="1600" dirty="0">
                <a:latin typeface="Archivo ExtraBold" panose="020B0604020202020204" charset="0"/>
                <a:cs typeface="Archivo ExtraBold" panose="020B0604020202020204" charset="0"/>
              </a:rPr>
              <a:t> </a:t>
            </a:r>
            <a:r>
              <a:rPr lang="en-US" sz="1600" dirty="0" smtClean="0">
                <a:latin typeface="Archivo ExtraBold" panose="020B0604020202020204" charset="0"/>
                <a:cs typeface="Archivo ExtraBold" panose="020B0604020202020204" charset="0"/>
              </a:rPr>
              <a:t>=&gt; </a:t>
            </a:r>
            <a:r>
              <a:rPr lang="en-US" sz="1600" dirty="0" err="1" smtClean="0">
                <a:latin typeface="Archivo ExtraBold" panose="020B0604020202020204" charset="0"/>
                <a:cs typeface="Archivo ExtraBold" panose="020B0604020202020204" charset="0"/>
              </a:rPr>
              <a:t>Huấn</a:t>
            </a:r>
            <a:r>
              <a:rPr lang="en-US" sz="1600" dirty="0" smtClean="0">
                <a:latin typeface="Archivo ExtraBold" panose="020B0604020202020204" charset="0"/>
                <a:cs typeface="Archivo ExtraBold" panose="020B0604020202020204" charset="0"/>
              </a:rPr>
              <a:t> luyện </a:t>
            </a: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 có </a:t>
            </a:r>
            <a:r>
              <a:rPr lang="en-US" sz="1600" dirty="0" err="1" smtClean="0">
                <a:latin typeface="Archivo ExtraBold" panose="020B0604020202020204" charset="0"/>
                <a:cs typeface="Archivo ExtraBold" panose="020B0604020202020204" charset="0"/>
              </a:rPr>
              <a:t>hiệu</a:t>
            </a:r>
            <a:r>
              <a:rPr lang="en-US" sz="1600" dirty="0" smtClean="0">
                <a:latin typeface="Archivo ExtraBold" panose="020B0604020202020204" charset="0"/>
                <a:cs typeface="Archivo ExtraBold" panose="020B0604020202020204" charset="0"/>
              </a:rPr>
              <a:t> </a:t>
            </a:r>
            <a:r>
              <a:rPr lang="en-US" sz="1600" dirty="0" err="1" smtClean="0">
                <a:latin typeface="Archivo ExtraBold" panose="020B0604020202020204" charset="0"/>
                <a:cs typeface="Archivo ExtraBold" panose="020B0604020202020204" charset="0"/>
              </a:rPr>
              <a:t>quả</a:t>
            </a:r>
            <a:endParaRPr lang="en-US" sz="1600" dirty="0">
              <a:latin typeface="Archivo ExtraBold" panose="020B0604020202020204" charset="0"/>
              <a:cs typeface="Archivo ExtraBold" panose="020B0604020202020204" charset="0"/>
            </a:endParaRPr>
          </a:p>
        </p:txBody>
      </p:sp>
      <p:sp>
        <p:nvSpPr>
          <p:cNvPr id="8" name="Google Shape;11115;p71"/>
          <p:cNvSpPr/>
          <p:nvPr/>
        </p:nvSpPr>
        <p:spPr>
          <a:xfrm>
            <a:off x="40421" y="1160158"/>
            <a:ext cx="468352" cy="550608"/>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48" y="1245586"/>
            <a:ext cx="4405481" cy="3304111"/>
          </a:xfrm>
          <a:prstGeom prst="rect">
            <a:avLst/>
          </a:prstGeom>
        </p:spPr>
      </p:pic>
    </p:spTree>
    <p:extLst>
      <p:ext uri="{BB962C8B-B14F-4D97-AF65-F5344CB8AC3E}">
        <p14:creationId xmlns:p14="http://schemas.microsoft.com/office/powerpoint/2010/main" val="80080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Phân tích và đánh giá</a:t>
            </a:r>
            <a:endParaRPr dirty="0"/>
          </a:p>
        </p:txBody>
      </p:sp>
      <p:sp>
        <p:nvSpPr>
          <p:cNvPr id="32" name="Google Shape;451;p38"/>
          <p:cNvSpPr txBox="1">
            <a:spLocks/>
          </p:cNvSpPr>
          <p:nvPr/>
        </p:nvSpPr>
        <p:spPr>
          <a:xfrm>
            <a:off x="650021" y="413702"/>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04</a:t>
            </a:r>
            <a:endParaRPr lang="en" dirty="0"/>
          </a:p>
        </p:txBody>
      </p:sp>
      <p:sp>
        <p:nvSpPr>
          <p:cNvPr id="40" name="Subtitle 7"/>
          <p:cNvSpPr>
            <a:spLocks noGrp="1"/>
          </p:cNvSpPr>
          <p:nvPr>
            <p:ph type="subTitle" idx="1"/>
          </p:nvPr>
        </p:nvSpPr>
        <p:spPr>
          <a:xfrm>
            <a:off x="5218771" y="1108119"/>
            <a:ext cx="3777658" cy="1687120"/>
          </a:xfrm>
        </p:spPr>
        <p:txBody>
          <a:bodyPr/>
          <a:lstStyle/>
          <a:p>
            <a:pPr algn="l">
              <a:spcBef>
                <a:spcPts val="600"/>
              </a:spcBef>
            </a:pP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 có độ chỉnh xác </a:t>
            </a:r>
            <a:r>
              <a:rPr lang="en-US" sz="1600" dirty="0" err="1" smtClean="0">
                <a:latin typeface="Archivo ExtraBold" panose="020B0604020202020204" charset="0"/>
                <a:cs typeface="Archivo ExtraBold" panose="020B0604020202020204" charset="0"/>
              </a:rPr>
              <a:t>kém</a:t>
            </a:r>
            <a:r>
              <a:rPr lang="en-US" sz="1600" dirty="0" smtClean="0">
                <a:latin typeface="Archivo ExtraBold" panose="020B0604020202020204" charset="0"/>
                <a:cs typeface="Archivo ExtraBold" panose="020B0604020202020204" charset="0"/>
              </a:rPr>
              <a:t> với các </a:t>
            </a:r>
            <a:r>
              <a:rPr lang="en-US" sz="1600" dirty="0" err="1" smtClean="0">
                <a:latin typeface="Archivo ExtraBold" panose="020B0604020202020204" charset="0"/>
                <a:cs typeface="Archivo ExtraBold" panose="020B0604020202020204" charset="0"/>
              </a:rPr>
              <a:t>nhãn</a:t>
            </a:r>
            <a:r>
              <a:rPr lang="en-US" sz="1600" dirty="0" smtClean="0">
                <a:latin typeface="Archivo ExtraBold" panose="020B0604020202020204" charset="0"/>
                <a:cs typeface="Archivo ExtraBold" panose="020B0604020202020204" charset="0"/>
              </a:rPr>
              <a:t> T-shirt, pullover, dress</a:t>
            </a:r>
            <a:endParaRPr lang="en-US" sz="1600" dirty="0">
              <a:latin typeface="Archivo ExtraBold" panose="020B0604020202020204" charset="0"/>
              <a:cs typeface="Archivo ExtraBold" panose="020B0604020202020204" charset="0"/>
            </a:endParaRPr>
          </a:p>
        </p:txBody>
      </p:sp>
      <p:sp>
        <p:nvSpPr>
          <p:cNvPr id="8" name="Google Shape;11115;p71"/>
          <p:cNvSpPr/>
          <p:nvPr/>
        </p:nvSpPr>
        <p:spPr>
          <a:xfrm>
            <a:off x="40421" y="1160158"/>
            <a:ext cx="468352" cy="550608"/>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48" y="1160158"/>
            <a:ext cx="4591335" cy="3443501"/>
          </a:xfrm>
          <a:prstGeom prst="rect">
            <a:avLst/>
          </a:prstGeom>
        </p:spPr>
      </p:pic>
    </p:spTree>
    <p:extLst>
      <p:ext uri="{BB962C8B-B14F-4D97-AF65-F5344CB8AC3E}">
        <p14:creationId xmlns:p14="http://schemas.microsoft.com/office/powerpoint/2010/main" val="395046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 </a:t>
            </a:r>
            <a:r>
              <a:rPr lang="en" dirty="0" smtClean="0"/>
              <a:t>và source code</a:t>
            </a:r>
            <a:endParaRPr dirty="0"/>
          </a:p>
        </p:txBody>
      </p:sp>
      <p:grpSp>
        <p:nvGrpSpPr>
          <p:cNvPr id="717" name="Google Shape;717;p53"/>
          <p:cNvGrpSpPr/>
          <p:nvPr/>
        </p:nvGrpSpPr>
        <p:grpSpPr>
          <a:xfrm>
            <a:off x="4462676" y="1401623"/>
            <a:ext cx="3522666" cy="2868638"/>
            <a:chOff x="4311144" y="1401685"/>
            <a:chExt cx="3876600" cy="3156860"/>
          </a:xfrm>
        </p:grpSpPr>
        <p:sp>
          <p:nvSpPr>
            <p:cNvPr id="718" name="Google Shape;718;p53"/>
            <p:cNvSpPr/>
            <p:nvPr/>
          </p:nvSpPr>
          <p:spPr>
            <a:xfrm>
              <a:off x="5673116" y="4056522"/>
              <a:ext cx="1157606" cy="502022"/>
            </a:xfrm>
            <a:custGeom>
              <a:avLst/>
              <a:gdLst/>
              <a:ahLst/>
              <a:cxnLst/>
              <a:rect l="l" t="t" r="r" b="b"/>
              <a:pathLst>
                <a:path w="37258" h="19639" extrusionOk="0">
                  <a:moveTo>
                    <a:pt x="4302" y="0"/>
                  </a:moveTo>
                  <a:lnTo>
                    <a:pt x="4302" y="9523"/>
                  </a:lnTo>
                  <a:cubicBezTo>
                    <a:pt x="4302" y="12638"/>
                    <a:pt x="3229" y="15653"/>
                    <a:pt x="1262" y="18087"/>
                  </a:cubicBezTo>
                  <a:lnTo>
                    <a:pt x="0" y="19638"/>
                  </a:lnTo>
                  <a:lnTo>
                    <a:pt x="37258" y="19638"/>
                  </a:lnTo>
                  <a:lnTo>
                    <a:pt x="35996" y="18087"/>
                  </a:lnTo>
                  <a:cubicBezTo>
                    <a:pt x="34029" y="15653"/>
                    <a:pt x="32957" y="12638"/>
                    <a:pt x="32957" y="9523"/>
                  </a:cubicBezTo>
                  <a:lnTo>
                    <a:pt x="32957"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3"/>
            <p:cNvSpPr/>
            <p:nvPr/>
          </p:nvSpPr>
          <p:spPr>
            <a:xfrm>
              <a:off x="4311144" y="1401685"/>
              <a:ext cx="3876600" cy="2646900"/>
            </a:xfrm>
            <a:prstGeom prst="roundRect">
              <a:avLst>
                <a:gd name="adj" fmla="val 9772"/>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3"/>
            <p:cNvSpPr/>
            <p:nvPr/>
          </p:nvSpPr>
          <p:spPr>
            <a:xfrm>
              <a:off x="6104505" y="3702619"/>
              <a:ext cx="290700" cy="105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4705816" y="1697230"/>
            <a:ext cx="3033132" cy="1602043"/>
          </a:xfrm>
          <a:prstGeom prst="rect">
            <a:avLst/>
          </a:prstGeom>
        </p:spPr>
      </p:pic>
      <p:pic>
        <p:nvPicPr>
          <p:cNvPr id="5" name="Picture 4"/>
          <p:cNvPicPr>
            <a:picLocks noChangeAspect="1"/>
          </p:cNvPicPr>
          <p:nvPr/>
        </p:nvPicPr>
        <p:blipFill>
          <a:blip r:embed="rId4"/>
          <a:stretch>
            <a:fillRect/>
          </a:stretch>
        </p:blipFill>
        <p:spPr>
          <a:xfrm>
            <a:off x="549050" y="2741333"/>
            <a:ext cx="3792056" cy="1838678"/>
          </a:xfrm>
          <a:prstGeom prst="rect">
            <a:avLst/>
          </a:prstGeom>
        </p:spPr>
      </p:pic>
      <p:cxnSp>
        <p:nvCxnSpPr>
          <p:cNvPr id="7" name="Straight Connector 6"/>
          <p:cNvCxnSpPr>
            <a:stCxn id="2" idx="1"/>
            <a:endCxn id="5" idx="3"/>
          </p:cNvCxnSpPr>
          <p:nvPr/>
        </p:nvCxnSpPr>
        <p:spPr>
          <a:xfrm flipH="1">
            <a:off x="4341106" y="2498252"/>
            <a:ext cx="364710" cy="116242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4"/>
          <p:cNvSpPr/>
          <p:nvPr/>
        </p:nvSpPr>
        <p:spPr>
          <a:xfrm>
            <a:off x="4123113"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a:off x="4620963"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4"/>
          <p:cNvSpPr/>
          <p:nvPr/>
        </p:nvSpPr>
        <p:spPr>
          <a:xfrm>
            <a:off x="5118814"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4"/>
          <p:cNvSpPr txBox="1">
            <a:spLocks noGrp="1"/>
          </p:cNvSpPr>
          <p:nvPr>
            <p:ph type="ctrTitle"/>
          </p:nvPr>
        </p:nvSpPr>
        <p:spPr>
          <a:xfrm>
            <a:off x="2125800" y="1250056"/>
            <a:ext cx="4892400" cy="11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t>Cảm ơn quý thầy cô và các bạn đã lắng nghe!</a:t>
            </a:r>
            <a:endParaRPr sz="4400" dirty="0"/>
          </a:p>
        </p:txBody>
      </p:sp>
      <p:grpSp>
        <p:nvGrpSpPr>
          <p:cNvPr id="733" name="Google Shape;733;p54"/>
          <p:cNvGrpSpPr/>
          <p:nvPr/>
        </p:nvGrpSpPr>
        <p:grpSpPr>
          <a:xfrm>
            <a:off x="4202088" y="3203025"/>
            <a:ext cx="237775" cy="237775"/>
            <a:chOff x="3368074" y="3882537"/>
            <a:chExt cx="215298" cy="215298"/>
          </a:xfrm>
        </p:grpSpPr>
        <p:sp>
          <p:nvSpPr>
            <p:cNvPr id="734" name="Google Shape;73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54"/>
          <p:cNvGrpSpPr/>
          <p:nvPr/>
        </p:nvGrpSpPr>
        <p:grpSpPr>
          <a:xfrm>
            <a:off x="4706428" y="3211391"/>
            <a:ext cx="229831" cy="205540"/>
            <a:chOff x="3824739" y="3890112"/>
            <a:chExt cx="208105" cy="186110"/>
          </a:xfrm>
        </p:grpSpPr>
        <p:sp>
          <p:nvSpPr>
            <p:cNvPr id="738" name="Google Shape;738;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54"/>
          <p:cNvSpPr/>
          <p:nvPr/>
        </p:nvSpPr>
        <p:spPr>
          <a:xfrm>
            <a:off x="5199869" y="3227281"/>
            <a:ext cx="251129" cy="20511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3625263"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54"/>
          <p:cNvGrpSpPr/>
          <p:nvPr/>
        </p:nvGrpSpPr>
        <p:grpSpPr>
          <a:xfrm>
            <a:off x="3680229" y="3211497"/>
            <a:ext cx="290083" cy="220937"/>
            <a:chOff x="5590763" y="3890208"/>
            <a:chExt cx="262661" cy="200052"/>
          </a:xfrm>
        </p:grpSpPr>
        <p:sp>
          <p:nvSpPr>
            <p:cNvPr id="744" name="Google Shape;744;p5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54"/>
          <p:cNvGrpSpPr/>
          <p:nvPr/>
        </p:nvGrpSpPr>
        <p:grpSpPr>
          <a:xfrm>
            <a:off x="617278" y="3763117"/>
            <a:ext cx="764614" cy="1000749"/>
            <a:chOff x="617278" y="3763117"/>
            <a:chExt cx="764614" cy="1000749"/>
          </a:xfrm>
        </p:grpSpPr>
        <p:pic>
          <p:nvPicPr>
            <p:cNvPr id="747" name="Google Shape;747;p54"/>
            <p:cNvPicPr preferRelativeResize="0"/>
            <p:nvPr/>
          </p:nvPicPr>
          <p:blipFill>
            <a:blip r:embed="rId3">
              <a:alphaModFix/>
            </a:blip>
            <a:stretch>
              <a:fillRect/>
            </a:stretch>
          </p:blipFill>
          <p:spPr>
            <a:xfrm rot="10800000">
              <a:off x="617278" y="4239791"/>
              <a:ext cx="469100" cy="524075"/>
            </a:xfrm>
            <a:prstGeom prst="rect">
              <a:avLst/>
            </a:prstGeom>
            <a:noFill/>
            <a:ln>
              <a:noFill/>
            </a:ln>
          </p:spPr>
        </p:pic>
        <p:pic>
          <p:nvPicPr>
            <p:cNvPr id="748" name="Google Shape;748;p54"/>
            <p:cNvPicPr preferRelativeResize="0"/>
            <p:nvPr/>
          </p:nvPicPr>
          <p:blipFill>
            <a:blip r:embed="rId4">
              <a:alphaModFix/>
            </a:blip>
            <a:stretch>
              <a:fillRect/>
            </a:stretch>
          </p:blipFill>
          <p:spPr>
            <a:xfrm rot="10800000">
              <a:off x="912791" y="3763117"/>
              <a:ext cx="469100" cy="520010"/>
            </a:xfrm>
            <a:prstGeom prst="rect">
              <a:avLst/>
            </a:prstGeom>
            <a:noFill/>
            <a:ln>
              <a:noFill/>
            </a:ln>
          </p:spPr>
        </p:pic>
      </p:grpSp>
      <p:grpSp>
        <p:nvGrpSpPr>
          <p:cNvPr id="749" name="Google Shape;749;p54"/>
          <p:cNvGrpSpPr/>
          <p:nvPr/>
        </p:nvGrpSpPr>
        <p:grpSpPr>
          <a:xfrm>
            <a:off x="7552278" y="451939"/>
            <a:ext cx="727939" cy="975738"/>
            <a:chOff x="7928128" y="367114"/>
            <a:chExt cx="727939" cy="975738"/>
          </a:xfrm>
        </p:grpSpPr>
        <p:pic>
          <p:nvPicPr>
            <p:cNvPr id="750" name="Google Shape;750;p54"/>
            <p:cNvPicPr preferRelativeResize="0"/>
            <p:nvPr/>
          </p:nvPicPr>
          <p:blipFill>
            <a:blip r:embed="rId5">
              <a:alphaModFix/>
            </a:blip>
            <a:stretch>
              <a:fillRect/>
            </a:stretch>
          </p:blipFill>
          <p:spPr>
            <a:xfrm rot="10800000">
              <a:off x="7928128" y="367114"/>
              <a:ext cx="469100" cy="525700"/>
            </a:xfrm>
            <a:prstGeom prst="rect">
              <a:avLst/>
            </a:prstGeom>
            <a:noFill/>
            <a:ln>
              <a:noFill/>
            </a:ln>
          </p:spPr>
        </p:pic>
        <p:pic>
          <p:nvPicPr>
            <p:cNvPr id="751" name="Google Shape;751;p54"/>
            <p:cNvPicPr preferRelativeResize="0"/>
            <p:nvPr/>
          </p:nvPicPr>
          <p:blipFill>
            <a:blip r:embed="rId4">
              <a:alphaModFix/>
            </a:blip>
            <a:stretch>
              <a:fillRect/>
            </a:stretch>
          </p:blipFill>
          <p:spPr>
            <a:xfrm rot="10800000">
              <a:off x="8186966" y="822842"/>
              <a:ext cx="469100" cy="52001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Thành viên nhóm</a:t>
            </a:r>
            <a:endParaRPr dirty="0"/>
          </a:p>
        </p:txBody>
      </p:sp>
      <p:graphicFrame>
        <p:nvGraphicFramePr>
          <p:cNvPr id="425" name="Google Shape;425;p36"/>
          <p:cNvGraphicFramePr/>
          <p:nvPr>
            <p:extLst>
              <p:ext uri="{D42A27DB-BD31-4B8C-83A1-F6EECF244321}">
                <p14:modId xmlns:p14="http://schemas.microsoft.com/office/powerpoint/2010/main" val="3920708007"/>
              </p:ext>
            </p:extLst>
          </p:nvPr>
        </p:nvGraphicFramePr>
        <p:xfrm>
          <a:off x="423746" y="1324893"/>
          <a:ext cx="8296508" cy="2072016"/>
        </p:xfrm>
        <a:graphic>
          <a:graphicData uri="http://schemas.openxmlformats.org/drawingml/2006/table">
            <a:tbl>
              <a:tblPr>
                <a:noFill/>
                <a:tableStyleId>{5F66725B-A941-4BFA-9B73-2138CC716E86}</a:tableStyleId>
              </a:tblPr>
              <a:tblGrid>
                <a:gridCol w="1699688">
                  <a:extLst>
                    <a:ext uri="{9D8B030D-6E8A-4147-A177-3AD203B41FA5}">
                      <a16:colId xmlns:a16="http://schemas.microsoft.com/office/drawing/2014/main" val="20000"/>
                    </a:ext>
                  </a:extLst>
                </a:gridCol>
                <a:gridCol w="3298410">
                  <a:extLst>
                    <a:ext uri="{9D8B030D-6E8A-4147-A177-3AD203B41FA5}">
                      <a16:colId xmlns:a16="http://schemas.microsoft.com/office/drawing/2014/main" val="20001"/>
                    </a:ext>
                  </a:extLst>
                </a:gridCol>
                <a:gridCol w="3298410">
                  <a:extLst>
                    <a:ext uri="{9D8B030D-6E8A-4147-A177-3AD203B41FA5}">
                      <a16:colId xmlns:a16="http://schemas.microsoft.com/office/drawing/2014/main" val="3604536469"/>
                    </a:ext>
                  </a:extLst>
                </a:gridCol>
              </a:tblGrid>
              <a:tr h="690568">
                <a:tc>
                  <a:txBody>
                    <a:bodyPr/>
                    <a:lstStyle/>
                    <a:p>
                      <a:pPr marL="0" lvl="0" indent="0" algn="ctr" rtl="0">
                        <a:spcBef>
                          <a:spcPts val="0"/>
                        </a:spcBef>
                        <a:spcAft>
                          <a:spcPts val="0"/>
                        </a:spcAft>
                        <a:buNone/>
                      </a:pPr>
                      <a:r>
                        <a:rPr lang="en-US" sz="1600" u="none" dirty="0" err="1" smtClean="0">
                          <a:solidFill>
                            <a:schemeClr val="accent1"/>
                          </a:solidFill>
                          <a:latin typeface="Times New Roman" panose="02020603050405020304" pitchFamily="18" charset="0"/>
                          <a:ea typeface="Archivo ExtraBold"/>
                          <a:cs typeface="Times New Roman" panose="02020603050405020304" pitchFamily="18" charset="0"/>
                          <a:sym typeface="Archivo ExtraBold"/>
                        </a:rPr>
                        <a:t>Họ</a:t>
                      </a:r>
                      <a:r>
                        <a:rPr lang="en-US" sz="1600" u="none" dirty="0" smtClean="0">
                          <a:solidFill>
                            <a:schemeClr val="accent1"/>
                          </a:solidFill>
                          <a:latin typeface="Times New Roman" panose="02020603050405020304" pitchFamily="18" charset="0"/>
                          <a:ea typeface="Archivo ExtraBold"/>
                          <a:cs typeface="Times New Roman" panose="02020603050405020304" pitchFamily="18" charset="0"/>
                          <a:sym typeface="Archivo ExtraBold"/>
                        </a:rPr>
                        <a:t> và</a:t>
                      </a:r>
                      <a:r>
                        <a:rPr lang="en-US" sz="1600" u="none" baseline="0" dirty="0" smtClean="0">
                          <a:solidFill>
                            <a:schemeClr val="accent1"/>
                          </a:solidFill>
                          <a:latin typeface="Times New Roman" panose="02020603050405020304" pitchFamily="18" charset="0"/>
                          <a:ea typeface="Archivo ExtraBold"/>
                          <a:cs typeface="Times New Roman" panose="02020603050405020304" pitchFamily="18" charset="0"/>
                          <a:sym typeface="Archivo ExtraBold"/>
                        </a:rPr>
                        <a:t> tên</a:t>
                      </a:r>
                      <a:endParaRPr sz="1600" u="none" dirty="0">
                        <a:solidFill>
                          <a:schemeClr val="accent1"/>
                        </a:solidFill>
                        <a:latin typeface="Times New Roman" panose="02020603050405020304" pitchFamily="18" charset="0"/>
                        <a:ea typeface="Archivo ExtraBold"/>
                        <a:cs typeface="Times New Roman" panose="02020603050405020304" pitchFamily="18" charset="0"/>
                        <a:sym typeface="Archivo ExtraBold"/>
                      </a:endParaRPr>
                    </a:p>
                  </a:txBody>
                  <a:tcPr marL="91425" marR="91425" marT="0" marB="0"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MSSV</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EMAIL</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lgn="ctr">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4191249"/>
                  </a:ext>
                </a:extLst>
              </a:tr>
              <a:tr h="690568">
                <a:tc>
                  <a:txBody>
                    <a:bodyPr/>
                    <a:lstStyle/>
                    <a:p>
                      <a:pPr marL="0" lvl="0" indent="0" algn="ctr" rtl="0">
                        <a:spcBef>
                          <a:spcPts val="0"/>
                        </a:spcBef>
                        <a:spcAft>
                          <a:spcPts val="0"/>
                        </a:spcAft>
                        <a:buNone/>
                      </a:pPr>
                      <a:r>
                        <a:rPr lang="en" sz="1600" u="sng"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Nguyễn</a:t>
                      </a:r>
                      <a:r>
                        <a:rPr lang="en" sz="1600" u="sng" baseline="0"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 Đức Chí Danh</a:t>
                      </a:r>
                      <a:endParaRPr sz="1600" u="sng" dirty="0">
                        <a:solidFill>
                          <a:schemeClr val="accent1"/>
                        </a:solidFill>
                        <a:latin typeface="Times New Roman" panose="02020603050405020304" pitchFamily="18" charset="0"/>
                        <a:ea typeface="Archivo ExtraBold"/>
                        <a:cs typeface="Times New Roman" panose="02020603050405020304" pitchFamily="18" charset="0"/>
                        <a:sym typeface="Archivo ExtraBold"/>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N20DCCN009</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n20dccn009@student.ptithcm.edu.vn</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90568">
                <a:tc>
                  <a:txBody>
                    <a:bodyPr/>
                    <a:lstStyle/>
                    <a:p>
                      <a:pPr marL="0" lvl="0" indent="0" algn="ctr" rtl="0">
                        <a:spcBef>
                          <a:spcPts val="0"/>
                        </a:spcBef>
                        <a:spcAft>
                          <a:spcPts val="0"/>
                        </a:spcAft>
                        <a:buNone/>
                      </a:pPr>
                      <a:r>
                        <a:rPr lang="en" sz="1600" u="sng"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Trần</a:t>
                      </a:r>
                      <a:r>
                        <a:rPr lang="en" sz="1600" u="sng" baseline="0"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 Gia Long</a:t>
                      </a:r>
                      <a:endParaRPr sz="1600" u="sng" dirty="0">
                        <a:solidFill>
                          <a:schemeClr val="accent1"/>
                        </a:solidFill>
                        <a:latin typeface="Times New Roman" panose="02020603050405020304" pitchFamily="18" charset="0"/>
                        <a:ea typeface="Archivo ExtraBold"/>
                        <a:cs typeface="Times New Roman" panose="02020603050405020304" pitchFamily="18" charset="0"/>
                        <a:sym typeface="Archivo ExtraBold"/>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1600"/>
                        </a:spcAft>
                        <a:buNone/>
                      </a:pPr>
                      <a:r>
                        <a:rPr lang="en"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N20DCCN035</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n20dccn035@student.ptithcm.edu.vn</a:t>
                      </a:r>
                    </a:p>
                    <a:p>
                      <a:pPr marL="0" marR="0" lvl="0" indent="0" algn="ctr" rtl="0">
                        <a:lnSpc>
                          <a:spcPct val="100000"/>
                        </a:lnSpc>
                        <a:spcBef>
                          <a:spcPts val="0"/>
                        </a:spcBef>
                        <a:spcAft>
                          <a:spcPts val="1600"/>
                        </a:spcAft>
                        <a:buNone/>
                      </a:pP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2" name="Text Placeholder 1"/>
          <p:cNvSpPr>
            <a:spLocks noGrp="1"/>
          </p:cNvSpPr>
          <p:nvPr>
            <p:ph type="body" idx="1"/>
          </p:nvPr>
        </p:nvSpPr>
        <p:spPr>
          <a:xfrm>
            <a:off x="868682" y="3704076"/>
            <a:ext cx="7851571" cy="882791"/>
          </a:xfrm>
        </p:spPr>
        <p:txBody>
          <a:bodyPr/>
          <a:lstStyle/>
          <a:p>
            <a:r>
              <a:rPr lang="en-US" dirty="0" smtClean="0"/>
              <a:t>Link </a:t>
            </a:r>
            <a:r>
              <a:rPr lang="en-US" dirty="0" err="1" smtClean="0"/>
              <a:t>github</a:t>
            </a:r>
            <a:r>
              <a:rPr lang="en-US" dirty="0" smtClean="0"/>
              <a:t> báo </a:t>
            </a:r>
            <a:r>
              <a:rPr lang="en-US" dirty="0" err="1" smtClean="0"/>
              <a:t>cáo</a:t>
            </a:r>
            <a:r>
              <a:rPr lang="en-US" dirty="0"/>
              <a:t> nhóm: </a:t>
            </a:r>
            <a:r>
              <a:rPr lang="en-US" dirty="0">
                <a:hlinkClick r:id="rId3"/>
              </a:rPr>
              <a:t>https://</a:t>
            </a:r>
            <a:r>
              <a:rPr lang="en-US" dirty="0" smtClean="0">
                <a:hlinkClick r:id="rId3"/>
              </a:rPr>
              <a:t>github.com/Dan3105/FashionMNIST.git</a:t>
            </a:r>
            <a:endParaRPr lang="en-US" dirty="0" smtClean="0"/>
          </a:p>
          <a:p>
            <a:r>
              <a:rPr lang="en-US" dirty="0" smtClean="0"/>
              <a:t>Link google drive model </a:t>
            </a:r>
            <a:r>
              <a:rPr lang="en-US" dirty="0" err="1" smtClean="0"/>
              <a:t>huấn</a:t>
            </a:r>
            <a:r>
              <a:rPr lang="en-US" dirty="0"/>
              <a:t> luyện: </a:t>
            </a:r>
            <a:r>
              <a:rPr lang="en-US" dirty="0">
                <a:hlinkClick r:id="rId4"/>
              </a:rPr>
              <a:t>https://</a:t>
            </a:r>
            <a:r>
              <a:rPr lang="en-US" dirty="0" smtClean="0">
                <a:hlinkClick r:id="rId4"/>
              </a:rPr>
              <a:t>drive.google.com/drive/folders/17s08tBe7bUue-sYFMjNNWsljqYFpN7WF?usp=sharing</a:t>
            </a:r>
            <a:endParaRPr lang="en-US" dirty="0" smtClean="0"/>
          </a:p>
          <a:p>
            <a:endParaRPr lang="en-US" dirty="0"/>
          </a:p>
        </p:txBody>
      </p:sp>
      <p:pic>
        <p:nvPicPr>
          <p:cNvPr id="69" name="Google Shape;1362;p61"/>
          <p:cNvPicPr preferRelativeResize="0"/>
          <p:nvPr/>
        </p:nvPicPr>
        <p:blipFill rotWithShape="1">
          <a:blip r:embed="rId5">
            <a:alphaModFix/>
          </a:blip>
          <a:srcRect t="16547" b="16540"/>
          <a:stretch/>
        </p:blipFill>
        <p:spPr>
          <a:xfrm>
            <a:off x="4033159" y="152509"/>
            <a:ext cx="1522615" cy="101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idx="9"/>
          </p:nvPr>
        </p:nvSpPr>
        <p:spPr>
          <a:xfrm>
            <a:off x="1097783" y="1529800"/>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3" name="Google Shape;433;p37"/>
          <p:cNvSpPr txBox="1">
            <a:spLocks noGrp="1"/>
          </p:cNvSpPr>
          <p:nvPr>
            <p:ph type="title" idx="13"/>
          </p:nvPr>
        </p:nvSpPr>
        <p:spPr>
          <a:xfrm>
            <a:off x="1097635" y="3056699"/>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4" name="Google Shape;434;p37"/>
          <p:cNvSpPr txBox="1">
            <a:spLocks noGrp="1"/>
          </p:cNvSpPr>
          <p:nvPr>
            <p:ph type="title" idx="14"/>
          </p:nvPr>
        </p:nvSpPr>
        <p:spPr>
          <a:xfrm>
            <a:off x="4801960" y="1529799"/>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5" name="Google Shape;435;p37"/>
          <p:cNvSpPr txBox="1">
            <a:spLocks noGrp="1"/>
          </p:cNvSpPr>
          <p:nvPr>
            <p:ph type="title" idx="15"/>
          </p:nvPr>
        </p:nvSpPr>
        <p:spPr>
          <a:xfrm>
            <a:off x="4801960" y="3056699"/>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6" name="Google Shape;436;p37"/>
          <p:cNvSpPr txBox="1">
            <a:spLocks noGrp="1"/>
          </p:cNvSpPr>
          <p:nvPr>
            <p:ph type="subTitle" idx="7"/>
          </p:nvPr>
        </p:nvSpPr>
        <p:spPr>
          <a:xfrm>
            <a:off x="1928614" y="36925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Code xây dựng mô hình</a:t>
            </a:r>
            <a:endParaRPr dirty="0"/>
          </a:p>
        </p:txBody>
      </p:sp>
      <p:sp>
        <p:nvSpPr>
          <p:cNvPr id="437" name="Google Shape;437;p37"/>
          <p:cNvSpPr txBox="1">
            <a:spLocks noGrp="1"/>
          </p:cNvSpPr>
          <p:nvPr>
            <p:ph type="title" idx="6"/>
          </p:nvPr>
        </p:nvSpPr>
        <p:spPr>
          <a:xfrm>
            <a:off x="5632258" y="29167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Phân tích, đánh giá</a:t>
            </a:r>
            <a:endParaRPr dirty="0"/>
          </a:p>
        </p:txBody>
      </p:sp>
      <p:sp>
        <p:nvSpPr>
          <p:cNvPr id="438" name="Google Shape;438;p37"/>
          <p:cNvSpPr txBox="1">
            <a:spLocks noGrp="1"/>
          </p:cNvSpPr>
          <p:nvPr>
            <p:ph type="title" idx="5"/>
          </p:nvPr>
        </p:nvSpPr>
        <p:spPr>
          <a:xfrm>
            <a:off x="1928614" y="29167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Xây dựng mô hình</a:t>
            </a:r>
            <a:endParaRPr dirty="0"/>
          </a:p>
        </p:txBody>
      </p:sp>
      <p:sp>
        <p:nvSpPr>
          <p:cNvPr id="439" name="Google Shape;439;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Nội dung</a:t>
            </a:r>
            <a:endParaRPr dirty="0"/>
          </a:p>
        </p:txBody>
      </p:sp>
      <p:sp>
        <p:nvSpPr>
          <p:cNvPr id="440" name="Google Shape;440;p37"/>
          <p:cNvSpPr txBox="1">
            <a:spLocks noGrp="1"/>
          </p:cNvSpPr>
          <p:nvPr>
            <p:ph type="title" idx="2"/>
          </p:nvPr>
        </p:nvSpPr>
        <p:spPr>
          <a:xfrm>
            <a:off x="1928614" y="13922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Mô tả dữ liệu FASHION - MINST</a:t>
            </a:r>
            <a:endParaRPr dirty="0"/>
          </a:p>
        </p:txBody>
      </p:sp>
      <p:sp>
        <p:nvSpPr>
          <p:cNvPr id="441" name="Google Shape;441;p37"/>
          <p:cNvSpPr txBox="1">
            <a:spLocks noGrp="1"/>
          </p:cNvSpPr>
          <p:nvPr>
            <p:ph type="title" idx="3"/>
          </p:nvPr>
        </p:nvSpPr>
        <p:spPr>
          <a:xfrm>
            <a:off x="5632258" y="13922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Mô tả mô hình CNN</a:t>
            </a:r>
            <a:endParaRPr dirty="0"/>
          </a:p>
        </p:txBody>
      </p:sp>
      <p:sp>
        <p:nvSpPr>
          <p:cNvPr id="442" name="Google Shape;442;p37"/>
          <p:cNvSpPr txBox="1">
            <a:spLocks noGrp="1"/>
          </p:cNvSpPr>
          <p:nvPr>
            <p:ph type="subTitle" idx="1"/>
          </p:nvPr>
        </p:nvSpPr>
        <p:spPr>
          <a:xfrm>
            <a:off x="1928614" y="21680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Khái quát mẫu dữ liệu</a:t>
            </a:r>
            <a:endParaRPr dirty="0"/>
          </a:p>
        </p:txBody>
      </p:sp>
      <p:sp>
        <p:nvSpPr>
          <p:cNvPr id="443" name="Google Shape;443;p37"/>
          <p:cNvSpPr txBox="1">
            <a:spLocks noGrp="1"/>
          </p:cNvSpPr>
          <p:nvPr>
            <p:ph type="subTitle" idx="4"/>
          </p:nvPr>
        </p:nvSpPr>
        <p:spPr>
          <a:xfrm>
            <a:off x="5632260" y="21680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Trình bày về cấu trúc đơn giản của CNN</a:t>
            </a:r>
            <a:endParaRPr dirty="0"/>
          </a:p>
        </p:txBody>
      </p:sp>
      <p:sp>
        <p:nvSpPr>
          <p:cNvPr id="444" name="Google Shape;444;p37"/>
          <p:cNvSpPr txBox="1">
            <a:spLocks noGrp="1"/>
          </p:cNvSpPr>
          <p:nvPr>
            <p:ph type="subTitle" idx="8"/>
          </p:nvPr>
        </p:nvSpPr>
        <p:spPr>
          <a:xfrm>
            <a:off x="5632265" y="36925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Kết quả và nhận xét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5549000" y="0"/>
            <a:ext cx="3595100" cy="5143499"/>
          </a:xfrm>
          <a:prstGeom prst="rect">
            <a:avLst/>
          </a:prstGeom>
        </p:spPr>
      </p:pic>
      <p:sp>
        <p:nvSpPr>
          <p:cNvPr id="450" name="Google Shape;450;p38"/>
          <p:cNvSpPr txBox="1">
            <a:spLocks noGrp="1"/>
          </p:cNvSpPr>
          <p:nvPr>
            <p:ph type="title"/>
          </p:nvPr>
        </p:nvSpPr>
        <p:spPr>
          <a:xfrm>
            <a:off x="751927" y="2827972"/>
            <a:ext cx="4437107" cy="155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err="1" smtClean="0"/>
              <a:t>Mô</a:t>
            </a:r>
            <a:r>
              <a:rPr lang="en-US" dirty="0" smtClean="0"/>
              <a:t> hình FASHION - MINST</a:t>
            </a:r>
            <a:endParaRPr dirty="0"/>
          </a:p>
        </p:txBody>
      </p:sp>
      <p:sp>
        <p:nvSpPr>
          <p:cNvPr id="451" name="Google Shape;451;p38"/>
          <p:cNvSpPr txBox="1">
            <a:spLocks noGrp="1"/>
          </p:cNvSpPr>
          <p:nvPr>
            <p:ph type="title" idx="2"/>
          </p:nvPr>
        </p:nvSpPr>
        <p:spPr>
          <a:xfrm>
            <a:off x="823400" y="961100"/>
            <a:ext cx="993000" cy="9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58" name="Google Shape;458;p39"/>
          <p:cNvGrpSpPr/>
          <p:nvPr/>
        </p:nvGrpSpPr>
        <p:grpSpPr>
          <a:xfrm>
            <a:off x="288294" y="3858496"/>
            <a:ext cx="725793" cy="961768"/>
            <a:chOff x="909988" y="3483253"/>
            <a:chExt cx="725793" cy="961768"/>
          </a:xfrm>
        </p:grpSpPr>
        <p:pic>
          <p:nvPicPr>
            <p:cNvPr id="459" name="Google Shape;459;p39"/>
            <p:cNvPicPr preferRelativeResize="0"/>
            <p:nvPr/>
          </p:nvPicPr>
          <p:blipFill>
            <a:blip r:embed="rId3">
              <a:alphaModFix/>
            </a:blip>
            <a:stretch>
              <a:fillRect/>
            </a:stretch>
          </p:blipFill>
          <p:spPr>
            <a:xfrm>
              <a:off x="909988" y="3483253"/>
              <a:ext cx="469100" cy="522034"/>
            </a:xfrm>
            <a:prstGeom prst="rect">
              <a:avLst/>
            </a:prstGeom>
            <a:noFill/>
            <a:ln>
              <a:noFill/>
            </a:ln>
          </p:spPr>
        </p:pic>
        <p:pic>
          <p:nvPicPr>
            <p:cNvPr id="460" name="Google Shape;460;p39"/>
            <p:cNvPicPr preferRelativeResize="0"/>
            <p:nvPr/>
          </p:nvPicPr>
          <p:blipFill>
            <a:blip r:embed="rId4">
              <a:alphaModFix/>
            </a:blip>
            <a:stretch>
              <a:fillRect/>
            </a:stretch>
          </p:blipFill>
          <p:spPr>
            <a:xfrm>
              <a:off x="1166681" y="3919321"/>
              <a:ext cx="469100" cy="525700"/>
            </a:xfrm>
            <a:prstGeom prst="rect">
              <a:avLst/>
            </a:prstGeom>
            <a:noFill/>
            <a:ln>
              <a:noFill/>
            </a:ln>
          </p:spPr>
        </p:pic>
      </p:grpSp>
      <p:grpSp>
        <p:nvGrpSpPr>
          <p:cNvPr id="461" name="Google Shape;461;p39"/>
          <p:cNvGrpSpPr/>
          <p:nvPr/>
        </p:nvGrpSpPr>
        <p:grpSpPr>
          <a:xfrm>
            <a:off x="8131561" y="245946"/>
            <a:ext cx="733814" cy="938060"/>
            <a:chOff x="7729163" y="367134"/>
            <a:chExt cx="733814" cy="938060"/>
          </a:xfrm>
        </p:grpSpPr>
        <p:pic>
          <p:nvPicPr>
            <p:cNvPr id="462" name="Google Shape;462;p39"/>
            <p:cNvPicPr preferRelativeResize="0"/>
            <p:nvPr/>
          </p:nvPicPr>
          <p:blipFill>
            <a:blip r:embed="rId5">
              <a:alphaModFix/>
            </a:blip>
            <a:stretch>
              <a:fillRect/>
            </a:stretch>
          </p:blipFill>
          <p:spPr>
            <a:xfrm>
              <a:off x="7729163" y="785184"/>
              <a:ext cx="469100" cy="520010"/>
            </a:xfrm>
            <a:prstGeom prst="rect">
              <a:avLst/>
            </a:prstGeom>
            <a:noFill/>
            <a:ln>
              <a:noFill/>
            </a:ln>
          </p:spPr>
        </p:pic>
        <p:pic>
          <p:nvPicPr>
            <p:cNvPr id="463" name="Google Shape;463;p39"/>
            <p:cNvPicPr preferRelativeResize="0"/>
            <p:nvPr/>
          </p:nvPicPr>
          <p:blipFill>
            <a:blip r:embed="rId4">
              <a:alphaModFix/>
            </a:blip>
            <a:stretch>
              <a:fillRect/>
            </a:stretch>
          </p:blipFill>
          <p:spPr>
            <a:xfrm>
              <a:off x="7993877" y="367134"/>
              <a:ext cx="469100" cy="525700"/>
            </a:xfrm>
            <a:prstGeom prst="rect">
              <a:avLst/>
            </a:prstGeom>
            <a:noFill/>
            <a:ln>
              <a:noFill/>
            </a:ln>
          </p:spPr>
        </p:pic>
      </p:grpSp>
      <p:sp>
        <p:nvSpPr>
          <p:cNvPr id="10" name="Title 1"/>
          <p:cNvSpPr>
            <a:spLocks noGrp="1"/>
          </p:cNvSpPr>
          <p:nvPr>
            <p:ph type="title"/>
          </p:nvPr>
        </p:nvSpPr>
        <p:spPr>
          <a:xfrm>
            <a:off x="869457" y="394012"/>
            <a:ext cx="6997390" cy="575566"/>
          </a:xfrm>
        </p:spPr>
        <p:txBody>
          <a:bodyPr/>
          <a:lstStyle/>
          <a:p>
            <a:r>
              <a:rPr lang="en-US" sz="3200" dirty="0" smtClean="0"/>
              <a:t>Tập dữ liệu </a:t>
            </a:r>
            <a:r>
              <a:rPr lang="en-US" sz="3200" dirty="0"/>
              <a:t>FASHION-MINST</a:t>
            </a:r>
          </a:p>
        </p:txBody>
      </p:sp>
      <p:sp>
        <p:nvSpPr>
          <p:cNvPr id="11" name="Content Placeholder 2"/>
          <p:cNvSpPr txBox="1">
            <a:spLocks/>
          </p:cNvSpPr>
          <p:nvPr/>
        </p:nvSpPr>
        <p:spPr>
          <a:xfrm>
            <a:off x="1099641" y="1094559"/>
            <a:ext cx="4185762" cy="34451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smtClean="0">
                <a:solidFill>
                  <a:schemeClr val="accent1"/>
                </a:solidFill>
                <a:latin typeface="Archivo ExtraBold" panose="020B0604020202020204" charset="0"/>
                <a:cs typeface="Archivo ExtraBold" panose="020B0604020202020204" charset="0"/>
              </a:rPr>
              <a:t>- </a:t>
            </a:r>
            <a:r>
              <a:rPr lang="vi-VN" sz="1600" dirty="0" smtClean="0">
                <a:solidFill>
                  <a:schemeClr val="accent1"/>
                </a:solidFill>
                <a:latin typeface="Archivo ExtraBold" panose="020B0604020202020204" charset="0"/>
                <a:cs typeface="Archivo ExtraBold" panose="020B0604020202020204" charset="0"/>
              </a:rPr>
              <a:t>Bộ </a:t>
            </a:r>
            <a:r>
              <a:rPr lang="vi-VN" sz="1600" dirty="0">
                <a:solidFill>
                  <a:schemeClr val="accent1"/>
                </a:solidFill>
                <a:latin typeface="Archivo ExtraBold" panose="020B0604020202020204" charset="0"/>
                <a:cs typeface="Archivo ExtraBold" panose="020B0604020202020204" charset="0"/>
              </a:rPr>
              <a:t>dữ liệu Fashion-MNIST được tạo ra bởi Zalando, một công ty thương mại điện tử của Đức. Bộ dữ liệu này được phát hành dưới dạng mã nguồn mở và có thể được tải xuống miễn phí. </a:t>
            </a:r>
          </a:p>
          <a:p>
            <a:pPr>
              <a:spcBef>
                <a:spcPts val="600"/>
              </a:spcBef>
            </a:pPr>
            <a:r>
              <a:rPr lang="en-US" sz="1600" dirty="0" smtClean="0">
                <a:solidFill>
                  <a:schemeClr val="accent1"/>
                </a:solidFill>
                <a:latin typeface="Archivo ExtraBold" panose="020B0604020202020204" charset="0"/>
                <a:cs typeface="Archivo ExtraBold" panose="020B0604020202020204" charset="0"/>
              </a:rPr>
              <a:t>-</a:t>
            </a:r>
            <a:r>
              <a:rPr lang="vi-VN" sz="1600" dirty="0" smtClean="0">
                <a:solidFill>
                  <a:schemeClr val="accent1"/>
                </a:solidFill>
                <a:latin typeface="Archivo ExtraBold" panose="020B0604020202020204" charset="0"/>
                <a:cs typeface="Archivo ExtraBold" panose="020B0604020202020204" charset="0"/>
              </a:rPr>
              <a:t> </a:t>
            </a:r>
            <a:r>
              <a:rPr lang="vi-VN" sz="1600" dirty="0">
                <a:solidFill>
                  <a:schemeClr val="accent1"/>
                </a:solidFill>
                <a:latin typeface="Archivo ExtraBold" panose="020B0604020202020204" charset="0"/>
                <a:cs typeface="Archivo ExtraBold" panose="020B0604020202020204" charset="0"/>
              </a:rPr>
              <a:t>Bao gồm 70.000 hình ảnh (trong đó gồm 60000 tập training, 10000 tập test)</a:t>
            </a:r>
          </a:p>
          <a:p>
            <a:pPr>
              <a:spcBef>
                <a:spcPts val="600"/>
              </a:spcBef>
            </a:pPr>
            <a:r>
              <a:rPr lang="en-US" sz="1600" dirty="0" smtClean="0">
                <a:solidFill>
                  <a:schemeClr val="accent1"/>
                </a:solidFill>
                <a:latin typeface="Archivo ExtraBold" panose="020B0604020202020204" charset="0"/>
                <a:cs typeface="Archivo ExtraBold" panose="020B0604020202020204" charset="0"/>
              </a:rPr>
              <a:t>-</a:t>
            </a:r>
            <a:r>
              <a:rPr lang="vi-VN" sz="1600" dirty="0" smtClean="0">
                <a:solidFill>
                  <a:schemeClr val="accent1"/>
                </a:solidFill>
                <a:latin typeface="Archivo ExtraBold" panose="020B0604020202020204" charset="0"/>
                <a:cs typeface="Archivo ExtraBold" panose="020B0604020202020204" charset="0"/>
              </a:rPr>
              <a:t> </a:t>
            </a:r>
            <a:r>
              <a:rPr lang="vi-VN" sz="1600" dirty="0">
                <a:solidFill>
                  <a:schemeClr val="accent1"/>
                </a:solidFill>
                <a:latin typeface="Archivo ExtraBold" panose="020B0604020202020204" charset="0"/>
                <a:cs typeface="Archivo ExtraBold" panose="020B0604020202020204" charset="0"/>
              </a:rPr>
              <a:t>Bộ dữ liệu Fashion-MNIST là một bộ dữ liệu hình ảnh được sử dụng để đào tạo và đánh giá các mô hình học máy. Bộ dữ liệu này bao gồm 70.000 hình ảnh kích thước 28x28 pixel của 10 loại quần áo khác nhau, bao gồm: ['T-shirt/top', 'Trouser', 'Pullover', 'Dress', 'Coat', 'Sandal', 'Shirt', 'Sneaker', 'Bag', 'Ankle boot']</a:t>
            </a:r>
            <a:endParaRPr lang="en-US" sz="1600" dirty="0">
              <a:solidFill>
                <a:schemeClr val="accent1"/>
              </a:solidFill>
              <a:latin typeface="Archivo ExtraBold" panose="020B0604020202020204" charset="0"/>
              <a:cs typeface="Archivo ExtraBold" panose="020B0604020202020204" charset="0"/>
            </a:endParaRPr>
          </a:p>
        </p:txBody>
      </p:sp>
      <p:pic>
        <p:nvPicPr>
          <p:cNvPr id="6" name="Picture 5"/>
          <p:cNvPicPr>
            <a:picLocks noChangeAspect="1"/>
          </p:cNvPicPr>
          <p:nvPr/>
        </p:nvPicPr>
        <p:blipFill>
          <a:blip r:embed="rId6"/>
          <a:stretch>
            <a:fillRect/>
          </a:stretch>
        </p:blipFill>
        <p:spPr>
          <a:xfrm>
            <a:off x="5370957" y="1193180"/>
            <a:ext cx="3276243" cy="3276243"/>
          </a:xfrm>
          <a:prstGeom prst="rect">
            <a:avLst/>
          </a:prstGeom>
        </p:spPr>
      </p:pic>
      <p:sp>
        <p:nvSpPr>
          <p:cNvPr id="19" name="Google Shape;451;p38"/>
          <p:cNvSpPr txBox="1">
            <a:spLocks/>
          </p:cNvSpPr>
          <p:nvPr/>
        </p:nvSpPr>
        <p:spPr>
          <a:xfrm>
            <a:off x="7214724" y="394012"/>
            <a:ext cx="522987" cy="520969"/>
          </a:xfrm>
          <a:prstGeom prst="rect">
            <a:avLst/>
          </a:pr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smtClean="0">
                <a:solidFill>
                  <a:schemeClr val="accent3"/>
                </a:solidFill>
              </a:rPr>
              <a:t>01</a:t>
            </a:r>
            <a:endParaRPr lang="en"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Mô tả mô hình CNN</a:t>
            </a:r>
            <a:endParaRPr dirty="0"/>
          </a:p>
        </p:txBody>
      </p:sp>
      <p:sp>
        <p:nvSpPr>
          <p:cNvPr id="32" name="Google Shape;451;p38"/>
          <p:cNvSpPr txBox="1">
            <a:spLocks/>
          </p:cNvSpPr>
          <p:nvPr/>
        </p:nvSpPr>
        <p:spPr>
          <a:xfrm>
            <a:off x="650021" y="39386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02</a:t>
            </a:r>
            <a:endParaRPr lang="en" dirty="0"/>
          </a:p>
        </p:txBody>
      </p:sp>
      <p:sp>
        <p:nvSpPr>
          <p:cNvPr id="8" name="Subtitle 7"/>
          <p:cNvSpPr>
            <a:spLocks noGrp="1"/>
          </p:cNvSpPr>
          <p:nvPr>
            <p:ph type="subTitle" idx="1"/>
          </p:nvPr>
        </p:nvSpPr>
        <p:spPr>
          <a:xfrm>
            <a:off x="125267" y="1121619"/>
            <a:ext cx="7806967" cy="897300"/>
          </a:xfrm>
        </p:spPr>
        <p:txBody>
          <a:bodyPr/>
          <a:lstStyle/>
          <a:p>
            <a:r>
              <a:rPr lang="en-US" sz="1800" dirty="0" smtClean="0">
                <a:latin typeface="Archivo ExtraBold" panose="020B0604020202020204" charset="0"/>
                <a:cs typeface="Archivo ExtraBold" panose="020B0604020202020204" charset="0"/>
              </a:rPr>
              <a:t>CNN là </a:t>
            </a:r>
            <a:r>
              <a:rPr lang="en-US" sz="1800" dirty="0" err="1" smtClean="0">
                <a:latin typeface="Archivo ExtraBold" panose="020B0604020202020204" charset="0"/>
                <a:cs typeface="Archivo ExtraBold" panose="020B0604020202020204" charset="0"/>
              </a:rPr>
              <a:t>mô</a:t>
            </a:r>
            <a:r>
              <a:rPr lang="en-US" sz="1800" dirty="0" smtClean="0">
                <a:latin typeface="Archivo ExtraBold" panose="020B0604020202020204" charset="0"/>
                <a:cs typeface="Archivo ExtraBold" panose="020B0604020202020204" charset="0"/>
              </a:rPr>
              <a:t> hình học </a:t>
            </a:r>
            <a:r>
              <a:rPr lang="en-US" sz="1800" dirty="0" err="1" smtClean="0">
                <a:latin typeface="Archivo ExtraBold" panose="020B0604020202020204" charset="0"/>
                <a:cs typeface="Archivo ExtraBold" panose="020B0604020202020204" charset="0"/>
              </a:rPr>
              <a:t>sâu</a:t>
            </a:r>
            <a:r>
              <a:rPr lang="en-US" sz="1800" dirty="0" smtClean="0">
                <a:latin typeface="Archivo ExtraBold" panose="020B0604020202020204" charset="0"/>
                <a:cs typeface="Archivo ExtraBold" panose="020B0604020202020204" charset="0"/>
              </a:rPr>
              <a:t> (deep learning) có cấu trúc như </a:t>
            </a:r>
            <a:r>
              <a:rPr lang="en-US" sz="1800" dirty="0" err="1" smtClean="0">
                <a:latin typeface="Archivo ExtraBold" panose="020B0604020202020204" charset="0"/>
                <a:cs typeface="Archivo ExtraBold" panose="020B0604020202020204" charset="0"/>
              </a:rPr>
              <a:t>sau</a:t>
            </a:r>
            <a:r>
              <a:rPr lang="en-US" sz="1800" dirty="0" smtClean="0">
                <a:latin typeface="Archivo ExtraBold" panose="020B0604020202020204" charset="0"/>
                <a:cs typeface="Archivo ExtraBold" panose="020B0604020202020204" charset="0"/>
              </a:rPr>
              <a:t>:</a:t>
            </a:r>
          </a:p>
          <a:p>
            <a:endParaRPr lang="en-US" sz="1800" dirty="0">
              <a:latin typeface="Archivo ExtraBold" panose="020B0604020202020204" charset="0"/>
              <a:cs typeface="Archivo ExtraBold" panose="020B0604020202020204" charset="0"/>
            </a:endParaRPr>
          </a:p>
        </p:txBody>
      </p:sp>
      <p:sp>
        <p:nvSpPr>
          <p:cNvPr id="40" name="Subtitle 7"/>
          <p:cNvSpPr>
            <a:spLocks noGrp="1"/>
          </p:cNvSpPr>
          <p:nvPr>
            <p:ph type="subTitle" idx="1"/>
          </p:nvPr>
        </p:nvSpPr>
        <p:spPr>
          <a:xfrm>
            <a:off x="650021" y="1590104"/>
            <a:ext cx="5093506" cy="1683233"/>
          </a:xfrm>
        </p:spPr>
        <p:txBody>
          <a:bodyPr/>
          <a:lstStyle/>
          <a:p>
            <a:pPr algn="l"/>
            <a:r>
              <a:rPr lang="en-US" sz="1800" dirty="0" smtClean="0">
                <a:latin typeface="Archivo ExtraBold" panose="020B0604020202020204" charset="0"/>
                <a:cs typeface="Archivo ExtraBold" panose="020B0604020202020204" charset="0"/>
              </a:rPr>
              <a:t>- </a:t>
            </a:r>
            <a:r>
              <a:rPr lang="vi-VN" sz="1800" dirty="0" smtClean="0">
                <a:latin typeface="Archivo ExtraBold" panose="020B0604020202020204" charset="0"/>
                <a:cs typeface="Archivo ExtraBold" panose="020B0604020202020204" charset="0"/>
              </a:rPr>
              <a:t>Lớp </a:t>
            </a:r>
            <a:r>
              <a:rPr lang="vi-VN" sz="1800" dirty="0">
                <a:latin typeface="Archivo ExtraBold" panose="020B0604020202020204" charset="0"/>
                <a:cs typeface="Archivo ExtraBold" panose="020B0604020202020204" charset="0"/>
              </a:rPr>
              <a:t>đầu vào (input layer): Lớp reshape hình ảnh sang ma trận 3 chiều (28x28x1). </a:t>
            </a:r>
          </a:p>
          <a:p>
            <a:pPr algn="l"/>
            <a:r>
              <a:rPr lang="en-US" sz="1800" dirty="0" smtClean="0">
                <a:latin typeface="Archivo ExtraBold" panose="020B0604020202020204" charset="0"/>
                <a:cs typeface="Archivo ExtraBold" panose="020B0604020202020204" charset="0"/>
              </a:rPr>
              <a:t>- </a:t>
            </a:r>
            <a:r>
              <a:rPr lang="vi-VN" sz="1800" dirty="0" smtClean="0">
                <a:latin typeface="Archivo ExtraBold" panose="020B0604020202020204" charset="0"/>
                <a:cs typeface="Archivo ExtraBold" panose="020B0604020202020204" charset="0"/>
              </a:rPr>
              <a:t>Lớp </a:t>
            </a:r>
            <a:r>
              <a:rPr lang="vi-VN" sz="1800" dirty="0">
                <a:latin typeface="Archivo ExtraBold" panose="020B0604020202020204" charset="0"/>
                <a:cs typeface="Archivo ExtraBold" panose="020B0604020202020204" charset="0"/>
              </a:rPr>
              <a:t>tích chập (convolutional layer): Áp dụng cửa sổ trượt (kernel) để tính tích chập tạo ra bản đồ đặc trưng.</a:t>
            </a:r>
          </a:p>
          <a:p>
            <a:pPr algn="l"/>
            <a:endParaRPr lang="vi-VN" sz="1800" dirty="0">
              <a:latin typeface="Archivo ExtraBold" panose="020B0604020202020204" charset="0"/>
              <a:cs typeface="Archivo ExtraBold" panose="020B0604020202020204" charset="0"/>
            </a:endParaRPr>
          </a:p>
        </p:txBody>
      </p:sp>
      <p:pic>
        <p:nvPicPr>
          <p:cNvPr id="41" name="Picture 40"/>
          <p:cNvPicPr>
            <a:picLocks noChangeAspect="1"/>
          </p:cNvPicPr>
          <p:nvPr/>
        </p:nvPicPr>
        <p:blipFill>
          <a:blip r:embed="rId3"/>
          <a:stretch>
            <a:fillRect/>
          </a:stretch>
        </p:blipFill>
        <p:spPr>
          <a:xfrm>
            <a:off x="5861821" y="1620955"/>
            <a:ext cx="2891884" cy="1736762"/>
          </a:xfrm>
          <a:prstGeom prst="rect">
            <a:avLst/>
          </a:prstGeom>
        </p:spPr>
      </p:pic>
      <p:pic>
        <p:nvPicPr>
          <p:cNvPr id="42" name="Picture 41"/>
          <p:cNvPicPr>
            <a:picLocks noChangeAspect="1"/>
          </p:cNvPicPr>
          <p:nvPr/>
        </p:nvPicPr>
        <p:blipFill>
          <a:blip r:embed="rId4"/>
          <a:stretch>
            <a:fillRect/>
          </a:stretch>
        </p:blipFill>
        <p:spPr>
          <a:xfrm>
            <a:off x="1292429" y="3273337"/>
            <a:ext cx="4069126" cy="1613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Mô tả mô hình CNN</a:t>
            </a:r>
            <a:endParaRPr dirty="0"/>
          </a:p>
        </p:txBody>
      </p:sp>
      <p:sp>
        <p:nvSpPr>
          <p:cNvPr id="32" name="Google Shape;451;p38"/>
          <p:cNvSpPr txBox="1">
            <a:spLocks/>
          </p:cNvSpPr>
          <p:nvPr/>
        </p:nvSpPr>
        <p:spPr>
          <a:xfrm>
            <a:off x="650021" y="39386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02</a:t>
            </a:r>
            <a:endParaRPr lang="en" dirty="0"/>
          </a:p>
        </p:txBody>
      </p:sp>
      <p:sp>
        <p:nvSpPr>
          <p:cNvPr id="40" name="Subtitle 7"/>
          <p:cNvSpPr>
            <a:spLocks noGrp="1"/>
          </p:cNvSpPr>
          <p:nvPr>
            <p:ph type="subTitle" idx="1"/>
          </p:nvPr>
        </p:nvSpPr>
        <p:spPr>
          <a:xfrm>
            <a:off x="1170413" y="809519"/>
            <a:ext cx="7542408" cy="2275652"/>
          </a:xfrm>
        </p:spPr>
        <p:txBody>
          <a:bodyPr/>
          <a:lstStyle/>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gộp (pooling layer): có 2 phương pháp gộp: max hoặc average, để giảm kích thước và giữ lại thông tin quan trọng của bản đồ đặc trưng. </a:t>
            </a:r>
          </a:p>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duỗi phẳng (flatten layer): chuyển đổi 3 chiều sang 1 chiều</a:t>
            </a:r>
          </a:p>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kết nối đầy đủ (fully connected layer): là mạng neural truyền thống, sử dụng hàm kích hoạt, như ReLU, </a:t>
            </a:r>
            <a:r>
              <a:rPr lang="en-US" sz="1600" dirty="0" smtClean="0">
                <a:latin typeface="Archivo ExtraBold" panose="020B0604020202020204" charset="0"/>
                <a:cs typeface="Archivo ExtraBold" panose="020B0604020202020204" charset="0"/>
              </a:rPr>
              <a:t>sigmoid…</a:t>
            </a:r>
            <a:endParaRPr lang="vi-VN" sz="1600" dirty="0">
              <a:latin typeface="Archivo ExtraBold" panose="020B0604020202020204" charset="0"/>
              <a:cs typeface="Archivo ExtraBold" panose="020B0604020202020204" charset="0"/>
            </a:endParaRPr>
          </a:p>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đầu ra (output layer): 10 nơ-ron, tương ứng với số lượng </a:t>
            </a:r>
            <a:r>
              <a:rPr lang="en-US" sz="1600" dirty="0" err="1" smtClean="0">
                <a:latin typeface="Archivo ExtraBold" panose="020B0604020202020204" charset="0"/>
                <a:cs typeface="Archivo ExtraBold" panose="020B0604020202020204" charset="0"/>
              </a:rPr>
              <a:t>nhãn</a:t>
            </a:r>
            <a:r>
              <a:rPr lang="vi-VN" sz="1600" dirty="0" smtClean="0">
                <a:latin typeface="Archivo ExtraBold" panose="020B0604020202020204" charset="0"/>
                <a:cs typeface="Archivo ExtraBold" panose="020B0604020202020204" charset="0"/>
              </a:rPr>
              <a:t> </a:t>
            </a:r>
            <a:r>
              <a:rPr lang="vi-VN" sz="1600" dirty="0">
                <a:latin typeface="Archivo ExtraBold" panose="020B0604020202020204" charset="0"/>
                <a:cs typeface="Archivo ExtraBold" panose="020B0604020202020204" charset="0"/>
              </a:rPr>
              <a:t>trong bộ dữ liệu MNIST FASHION. Lớp này sử dụng một hàm kích hoạt phân loại như softmax, hoặc linear để tính chính xác độ mất mát hơn.</a:t>
            </a:r>
          </a:p>
          <a:p>
            <a:pPr algn="l">
              <a:spcBef>
                <a:spcPts val="600"/>
              </a:spcBef>
            </a:pPr>
            <a:endParaRPr lang="vi-VN" sz="1600" dirty="0">
              <a:latin typeface="Archivo ExtraBold" panose="020B0604020202020204" charset="0"/>
              <a:cs typeface="Archivo ExtraBold" panose="020B0604020202020204" charset="0"/>
            </a:endParaRPr>
          </a:p>
        </p:txBody>
      </p:sp>
      <p:pic>
        <p:nvPicPr>
          <p:cNvPr id="9" name="Picture 2" descr="Fashion Mnist Dataset 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215" y="3242465"/>
            <a:ext cx="6397924" cy="180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40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Xây dựng mô hình CNN</a:t>
            </a:r>
            <a:endParaRPr dirty="0"/>
          </a:p>
        </p:txBody>
      </p:sp>
      <p:sp>
        <p:nvSpPr>
          <p:cNvPr id="32" name="Google Shape;451;p38"/>
          <p:cNvSpPr txBox="1">
            <a:spLocks/>
          </p:cNvSpPr>
          <p:nvPr/>
        </p:nvSpPr>
        <p:spPr>
          <a:xfrm>
            <a:off x="5742411" y="430895"/>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03</a:t>
            </a:r>
            <a:endParaRPr lang="en" dirty="0"/>
          </a:p>
        </p:txBody>
      </p:sp>
      <p:sp>
        <p:nvSpPr>
          <p:cNvPr id="40" name="Subtitle 7"/>
          <p:cNvSpPr>
            <a:spLocks noGrp="1"/>
          </p:cNvSpPr>
          <p:nvPr>
            <p:ph type="subTitle" idx="1"/>
          </p:nvPr>
        </p:nvSpPr>
        <p:spPr>
          <a:xfrm>
            <a:off x="835877" y="1006237"/>
            <a:ext cx="7542408" cy="3298134"/>
          </a:xfrm>
        </p:spPr>
        <p:txBody>
          <a:bodyPr/>
          <a:lstStyle/>
          <a:p>
            <a:pPr algn="l">
              <a:spcBef>
                <a:spcPts val="600"/>
              </a:spcBef>
            </a:pPr>
            <a:r>
              <a:rPr lang="en-US" sz="1600" dirty="0" smtClean="0">
                <a:latin typeface="Archivo ExtraBold" panose="020B0604020202020204" charset="0"/>
                <a:cs typeface="Archivo ExtraBold" panose="020B0604020202020204" charset="0"/>
              </a:rPr>
              <a:t>Cấu trúc </a:t>
            </a: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 CNN</a:t>
            </a: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p:txBody>
      </p:sp>
      <p:grpSp>
        <p:nvGrpSpPr>
          <p:cNvPr id="8" name="Google Shape;10876;p71"/>
          <p:cNvGrpSpPr/>
          <p:nvPr/>
        </p:nvGrpSpPr>
        <p:grpSpPr>
          <a:xfrm>
            <a:off x="7786286" y="968430"/>
            <a:ext cx="591999" cy="498051"/>
            <a:chOff x="3527780" y="2885263"/>
            <a:chExt cx="347435" cy="345534"/>
          </a:xfrm>
        </p:grpSpPr>
        <p:sp>
          <p:nvSpPr>
            <p:cNvPr id="10" name="Google Shape;10877;p71"/>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8;p71"/>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79;p71"/>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80;p71"/>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81;p71"/>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82;p71"/>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83;p71"/>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84;p71"/>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85;p71"/>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86;p71"/>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87;p71"/>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88;p71"/>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89;p71"/>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90;p71"/>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91;p71"/>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92;p71"/>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93;p71"/>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94;p71"/>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95;p71"/>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96;p71"/>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97;p71"/>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98;p71"/>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99;p71"/>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994998" y="1466482"/>
            <a:ext cx="6259165" cy="1633558"/>
          </a:xfrm>
          <a:prstGeom prst="rect">
            <a:avLst/>
          </a:prstGeom>
        </p:spPr>
      </p:pic>
      <p:pic>
        <p:nvPicPr>
          <p:cNvPr id="3" name="Picture 2"/>
          <p:cNvPicPr>
            <a:picLocks noChangeAspect="1"/>
          </p:cNvPicPr>
          <p:nvPr/>
        </p:nvPicPr>
        <p:blipFill>
          <a:blip r:embed="rId4"/>
          <a:stretch>
            <a:fillRect/>
          </a:stretch>
        </p:blipFill>
        <p:spPr>
          <a:xfrm>
            <a:off x="971225" y="3100040"/>
            <a:ext cx="4373926" cy="2005420"/>
          </a:xfrm>
          <a:prstGeom prst="rect">
            <a:avLst/>
          </a:prstGeom>
        </p:spPr>
      </p:pic>
    </p:spTree>
    <p:extLst>
      <p:ext uri="{BB962C8B-B14F-4D97-AF65-F5344CB8AC3E}">
        <p14:creationId xmlns:p14="http://schemas.microsoft.com/office/powerpoint/2010/main" val="38961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Xây dựng mô hình CNN</a:t>
            </a:r>
            <a:endParaRPr dirty="0"/>
          </a:p>
        </p:txBody>
      </p:sp>
      <p:sp>
        <p:nvSpPr>
          <p:cNvPr id="32" name="Google Shape;451;p38"/>
          <p:cNvSpPr txBox="1">
            <a:spLocks/>
          </p:cNvSpPr>
          <p:nvPr/>
        </p:nvSpPr>
        <p:spPr>
          <a:xfrm>
            <a:off x="5749845" y="45018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03</a:t>
            </a:r>
            <a:endParaRPr lang="en" dirty="0"/>
          </a:p>
        </p:txBody>
      </p:sp>
      <p:sp>
        <p:nvSpPr>
          <p:cNvPr id="40" name="Subtitle 7"/>
          <p:cNvSpPr>
            <a:spLocks noGrp="1"/>
          </p:cNvSpPr>
          <p:nvPr>
            <p:ph type="subTitle" idx="1"/>
          </p:nvPr>
        </p:nvSpPr>
        <p:spPr>
          <a:xfrm>
            <a:off x="835877" y="1006237"/>
            <a:ext cx="7542408" cy="3298134"/>
          </a:xfrm>
        </p:spPr>
        <p:txBody>
          <a:bodyPr/>
          <a:lstStyle/>
          <a:p>
            <a:pPr algn="l">
              <a:spcBef>
                <a:spcPts val="600"/>
              </a:spcBef>
            </a:pPr>
            <a:r>
              <a:rPr lang="en-US" sz="1600" dirty="0" err="1" smtClean="0">
                <a:latin typeface="Archivo ExtraBold" panose="020B0604020202020204" charset="0"/>
                <a:cs typeface="Archivo ExtraBold" panose="020B0604020202020204" charset="0"/>
              </a:rPr>
              <a:t>Biên</a:t>
            </a:r>
            <a:r>
              <a:rPr lang="en-US" sz="1600" dirty="0" smtClean="0">
                <a:latin typeface="Archivo ExtraBold" panose="020B0604020202020204" charset="0"/>
                <a:cs typeface="Archivo ExtraBold" panose="020B0604020202020204" charset="0"/>
              </a:rPr>
              <a:t> </a:t>
            </a:r>
            <a:r>
              <a:rPr lang="en-US" sz="1600" dirty="0" err="1" smtClean="0">
                <a:latin typeface="Archivo ExtraBold" panose="020B0604020202020204" charset="0"/>
                <a:cs typeface="Archivo ExtraBold" panose="020B0604020202020204" charset="0"/>
              </a:rPr>
              <a:t>dịch</a:t>
            </a:r>
            <a:r>
              <a:rPr lang="en-US" sz="1600" dirty="0" smtClean="0">
                <a:latin typeface="Archivo ExtraBold" panose="020B0604020202020204" charset="0"/>
                <a:cs typeface="Archivo ExtraBold" panose="020B0604020202020204" charset="0"/>
              </a:rPr>
              <a:t> </a:t>
            </a: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 </a:t>
            </a: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r>
              <a:rPr lang="en-US" sz="1600" dirty="0" smtClean="0">
                <a:latin typeface="Archivo ExtraBold" panose="020B0604020202020204" charset="0"/>
                <a:cs typeface="Archivo ExtraBold" panose="020B0604020202020204" charset="0"/>
              </a:rPr>
              <a:t>Callbacks</a:t>
            </a: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p:txBody>
      </p:sp>
      <p:grpSp>
        <p:nvGrpSpPr>
          <p:cNvPr id="8" name="Google Shape;10876;p71"/>
          <p:cNvGrpSpPr/>
          <p:nvPr/>
        </p:nvGrpSpPr>
        <p:grpSpPr>
          <a:xfrm>
            <a:off x="7786286" y="968430"/>
            <a:ext cx="591999" cy="498051"/>
            <a:chOff x="3527780" y="2885263"/>
            <a:chExt cx="347435" cy="345534"/>
          </a:xfrm>
        </p:grpSpPr>
        <p:sp>
          <p:nvSpPr>
            <p:cNvPr id="10" name="Google Shape;10877;p71"/>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8;p71"/>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79;p71"/>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80;p71"/>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81;p71"/>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82;p71"/>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83;p71"/>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84;p71"/>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85;p71"/>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86;p71"/>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87;p71"/>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88;p71"/>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89;p71"/>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90;p71"/>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91;p71"/>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92;p71"/>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93;p71"/>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94;p71"/>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95;p71"/>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96;p71"/>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97;p71"/>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98;p71"/>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99;p71"/>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1353015" y="1556165"/>
            <a:ext cx="6252117" cy="659212"/>
          </a:xfrm>
          <a:prstGeom prst="rect">
            <a:avLst/>
          </a:prstGeom>
        </p:spPr>
      </p:pic>
      <p:pic>
        <p:nvPicPr>
          <p:cNvPr id="5" name="Picture 4"/>
          <p:cNvPicPr>
            <a:picLocks noChangeAspect="1"/>
          </p:cNvPicPr>
          <p:nvPr/>
        </p:nvPicPr>
        <p:blipFill>
          <a:blip r:embed="rId4"/>
          <a:stretch>
            <a:fillRect/>
          </a:stretch>
        </p:blipFill>
        <p:spPr>
          <a:xfrm>
            <a:off x="1292429" y="2793249"/>
            <a:ext cx="6242156" cy="1663432"/>
          </a:xfrm>
          <a:prstGeom prst="rect">
            <a:avLst/>
          </a:prstGeom>
        </p:spPr>
      </p:pic>
    </p:spTree>
    <p:extLst>
      <p:ext uri="{BB962C8B-B14F-4D97-AF65-F5344CB8AC3E}">
        <p14:creationId xmlns:p14="http://schemas.microsoft.com/office/powerpoint/2010/main" val="431984825"/>
      </p:ext>
    </p:extLst>
  </p:cSld>
  <p:clrMapOvr>
    <a:masterClrMapping/>
  </p:clrMapOvr>
</p:sld>
</file>

<file path=ppt/theme/theme1.xml><?xml version="1.0" encoding="utf-8"?>
<a:theme xmlns:a="http://schemas.openxmlformats.org/drawingml/2006/main" name="Scrum System Setup Consulting by Slidesgo">
  <a:themeElements>
    <a:clrScheme name="Simple Light">
      <a:dk1>
        <a:srgbClr val="009EEE"/>
      </a:dk1>
      <a:lt1>
        <a:srgbClr val="FF4F00"/>
      </a:lt1>
      <a:dk2>
        <a:srgbClr val="FF3200"/>
      </a:dk2>
      <a:lt2>
        <a:srgbClr val="12171B"/>
      </a:lt2>
      <a:accent1>
        <a:srgbClr val="FFFFFF"/>
      </a:accent1>
      <a:accent2>
        <a:srgbClr val="25B6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546</Words>
  <Application>Microsoft Office PowerPoint</Application>
  <PresentationFormat>On-screen Show (16:9)</PresentationFormat>
  <Paragraphs>89</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Roboto Condensed Light</vt:lpstr>
      <vt:lpstr>Archivo</vt:lpstr>
      <vt:lpstr>Assistant</vt:lpstr>
      <vt:lpstr>Open Sans</vt:lpstr>
      <vt:lpstr>Arial</vt:lpstr>
      <vt:lpstr>Archivo ExtraBold</vt:lpstr>
      <vt:lpstr>Raleway</vt:lpstr>
      <vt:lpstr>Scrum System Setup Consulting by Slidesgo</vt:lpstr>
      <vt:lpstr>Mô hình CNN Bộ dữ liệu FASHION-MINST</vt:lpstr>
      <vt:lpstr>Thành viên nhóm</vt:lpstr>
      <vt:lpstr>01</vt:lpstr>
      <vt:lpstr>Mô hình FASHION - MINST</vt:lpstr>
      <vt:lpstr>Tập dữ liệu FASHION-MINST</vt:lpstr>
      <vt:lpstr>Mô tả mô hình CNN</vt:lpstr>
      <vt:lpstr>Mô tả mô hình CNN</vt:lpstr>
      <vt:lpstr>Xây dựng mô hình CNN</vt:lpstr>
      <vt:lpstr>Xây dựng mô hình CNN</vt:lpstr>
      <vt:lpstr>Xây dựng mô hình CNN</vt:lpstr>
      <vt:lpstr>Phân tích và đánh giá</vt:lpstr>
      <vt:lpstr>Phân tích và đánh giá</vt:lpstr>
      <vt:lpstr>Demo và source code</vt:lpstr>
      <vt:lpstr>Cảm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CNN Bộ dữ liệu FASHION-MINST</dc:title>
  <cp:lastModifiedBy>Admin</cp:lastModifiedBy>
  <cp:revision>20</cp:revision>
  <dcterms:modified xsi:type="dcterms:W3CDTF">2023-09-15T05:48:17Z</dcterms:modified>
</cp:coreProperties>
</file>