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3"/>
  </p:notesMasterIdLst>
  <p:sldIdLst>
    <p:sldId id="256" r:id="rId2"/>
    <p:sldId id="257" r:id="rId3"/>
    <p:sldId id="258" r:id="rId4"/>
    <p:sldId id="259" r:id="rId5"/>
    <p:sldId id="260" r:id="rId6"/>
    <p:sldId id="264" r:id="rId7"/>
    <p:sldId id="297" r:id="rId8"/>
    <p:sldId id="298" r:id="rId9"/>
    <p:sldId id="299" r:id="rId10"/>
    <p:sldId id="274" r:id="rId11"/>
    <p:sldId id="275" r:id="rId12"/>
  </p:sldIdLst>
  <p:sldSz cx="9144000" cy="5143500" type="screen16x9"/>
  <p:notesSz cx="6858000" cy="9144000"/>
  <p:embeddedFontLst>
    <p:embeddedFont>
      <p:font typeface="Raleway" pitchFamily="2" charset="0"/>
      <p:regular r:id="rId14"/>
      <p:bold r:id="rId15"/>
      <p:italic r:id="rId16"/>
      <p:boldItalic r:id="rId17"/>
    </p:embeddedFont>
    <p:embeddedFont>
      <p:font typeface="Roboto Condensed Light" panose="02000000000000000000" pitchFamily="2" charset="0"/>
      <p:regular r:id="rId18"/>
      <p:italic r:id="rId19"/>
    </p:embeddedFont>
    <p:embeddedFont>
      <p:font typeface="Archivo ExtraBold" panose="020B0604020202020204" charset="0"/>
      <p:bold r:id="rId20"/>
      <p:boldItalic r:id="rId21"/>
    </p:embeddedFont>
    <p:embeddedFont>
      <p:font typeface="Open Sans" panose="020B0606030504020204" pitchFamily="34" charset="0"/>
      <p:regular r:id="rId22"/>
      <p:bold r:id="rId23"/>
      <p:italic r:id="rId24"/>
      <p:boldItalic r:id="rId25"/>
    </p:embeddedFont>
    <p:embeddedFont>
      <p:font typeface="Assistant" panose="020B0604020202020204" charset="-79"/>
      <p:regular r:id="rId26"/>
      <p:bold r:id="rId27"/>
    </p:embeddedFont>
    <p:embeddedFont>
      <p:font typeface="Archiv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66725B-A941-4BFA-9B73-2138CC716E86}">
  <a:tblStyle styleId="{5F66725B-A941-4BFA-9B73-2138CC716E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7c78293339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7c78293339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71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447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0238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bit.ly/2TyoMsr" TargetMode="External"/><Relationship Id="rId7" Type="http://schemas.openxmlformats.org/officeDocument/2006/relationships/image" Target="../media/image6.png"/><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hyperlink" Target="http://bit.ly/2TtBDfr" TargetMode="External"/><Relationship Id="rId9"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62875" y="1271425"/>
            <a:ext cx="7418400" cy="203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862875" y="3386150"/>
            <a:ext cx="7418400" cy="46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a:off x="-171450" y="4304778"/>
            <a:ext cx="469100" cy="523647"/>
          </a:xfrm>
          <a:prstGeom prst="rect">
            <a:avLst/>
          </a:prstGeom>
          <a:noFill/>
          <a:ln>
            <a:noFill/>
          </a:ln>
        </p:spPr>
      </p:pic>
      <p:pic>
        <p:nvPicPr>
          <p:cNvPr id="12" name="Google Shape;12;p2"/>
          <p:cNvPicPr preferRelativeResize="0"/>
          <p:nvPr/>
        </p:nvPicPr>
        <p:blipFill>
          <a:blip r:embed="rId3">
            <a:alphaModFix/>
          </a:blip>
          <a:stretch>
            <a:fillRect/>
          </a:stretch>
        </p:blipFill>
        <p:spPr>
          <a:xfrm>
            <a:off x="139400" y="4729015"/>
            <a:ext cx="469100" cy="520010"/>
          </a:xfrm>
          <a:prstGeom prst="rect">
            <a:avLst/>
          </a:prstGeom>
          <a:noFill/>
          <a:ln>
            <a:noFill/>
          </a:ln>
        </p:spPr>
      </p:pic>
      <p:pic>
        <p:nvPicPr>
          <p:cNvPr id="13" name="Google Shape;13;p2"/>
          <p:cNvPicPr preferRelativeResize="0"/>
          <p:nvPr/>
        </p:nvPicPr>
        <p:blipFill>
          <a:blip r:embed="rId4">
            <a:alphaModFix/>
          </a:blip>
          <a:stretch>
            <a:fillRect/>
          </a:stretch>
        </p:blipFill>
        <p:spPr>
          <a:xfrm>
            <a:off x="-171450" y="1969848"/>
            <a:ext cx="469100" cy="525700"/>
          </a:xfrm>
          <a:prstGeom prst="rect">
            <a:avLst/>
          </a:prstGeom>
          <a:noFill/>
          <a:ln>
            <a:noFill/>
          </a:ln>
        </p:spPr>
      </p:pic>
      <p:pic>
        <p:nvPicPr>
          <p:cNvPr id="14" name="Google Shape;14;p2"/>
          <p:cNvPicPr preferRelativeResize="0"/>
          <p:nvPr/>
        </p:nvPicPr>
        <p:blipFill>
          <a:blip r:embed="rId4">
            <a:alphaModFix/>
          </a:blip>
          <a:stretch>
            <a:fillRect/>
          </a:stretch>
        </p:blipFill>
        <p:spPr>
          <a:xfrm>
            <a:off x="185400" y="2372821"/>
            <a:ext cx="469100" cy="525700"/>
          </a:xfrm>
          <a:prstGeom prst="rect">
            <a:avLst/>
          </a:prstGeom>
          <a:noFill/>
          <a:ln>
            <a:noFill/>
          </a:ln>
        </p:spPr>
      </p:pic>
      <p:pic>
        <p:nvPicPr>
          <p:cNvPr id="15" name="Google Shape;15;p2"/>
          <p:cNvPicPr preferRelativeResize="0"/>
          <p:nvPr/>
        </p:nvPicPr>
        <p:blipFill>
          <a:blip r:embed="rId5">
            <a:alphaModFix/>
          </a:blip>
          <a:stretch>
            <a:fillRect/>
          </a:stretch>
        </p:blipFill>
        <p:spPr>
          <a:xfrm>
            <a:off x="7720967" y="3614749"/>
            <a:ext cx="1545400" cy="1773375"/>
          </a:xfrm>
          <a:prstGeom prst="rect">
            <a:avLst/>
          </a:prstGeom>
          <a:noFill/>
          <a:ln>
            <a:noFill/>
          </a:ln>
        </p:spPr>
      </p:pic>
      <p:pic>
        <p:nvPicPr>
          <p:cNvPr id="16" name="Google Shape;16;p2"/>
          <p:cNvPicPr preferRelativeResize="0"/>
          <p:nvPr/>
        </p:nvPicPr>
        <p:blipFill>
          <a:blip r:embed="rId6">
            <a:alphaModFix/>
          </a:blip>
          <a:stretch>
            <a:fillRect/>
          </a:stretch>
        </p:blipFill>
        <p:spPr>
          <a:xfrm>
            <a:off x="-145074" y="-151675"/>
            <a:ext cx="1723551" cy="2090375"/>
          </a:xfrm>
          <a:prstGeom prst="rect">
            <a:avLst/>
          </a:prstGeom>
          <a:noFill/>
          <a:ln>
            <a:noFill/>
          </a:ln>
        </p:spPr>
      </p:pic>
      <p:pic>
        <p:nvPicPr>
          <p:cNvPr id="17" name="Google Shape;17;p2"/>
          <p:cNvPicPr preferRelativeResize="0"/>
          <p:nvPr/>
        </p:nvPicPr>
        <p:blipFill>
          <a:blip r:embed="rId4">
            <a:alphaModFix/>
          </a:blip>
          <a:stretch>
            <a:fillRect/>
          </a:stretch>
        </p:blipFill>
        <p:spPr>
          <a:xfrm>
            <a:off x="956175" y="140073"/>
            <a:ext cx="469100" cy="525700"/>
          </a:xfrm>
          <a:prstGeom prst="rect">
            <a:avLst/>
          </a:prstGeom>
          <a:noFill/>
          <a:ln>
            <a:noFill/>
          </a:ln>
        </p:spPr>
      </p:pic>
      <p:pic>
        <p:nvPicPr>
          <p:cNvPr id="18" name="Google Shape;18;p2"/>
          <p:cNvPicPr preferRelativeResize="0"/>
          <p:nvPr/>
        </p:nvPicPr>
        <p:blipFill>
          <a:blip r:embed="rId7">
            <a:alphaModFix/>
          </a:blip>
          <a:stretch>
            <a:fillRect/>
          </a:stretch>
        </p:blipFill>
        <p:spPr>
          <a:xfrm>
            <a:off x="-171462" y="1451478"/>
            <a:ext cx="469100" cy="522034"/>
          </a:xfrm>
          <a:prstGeom prst="rect">
            <a:avLst/>
          </a:prstGeom>
          <a:noFill/>
          <a:ln>
            <a:noFill/>
          </a:ln>
        </p:spPr>
      </p:pic>
      <p:pic>
        <p:nvPicPr>
          <p:cNvPr id="19" name="Google Shape;19;p2"/>
          <p:cNvPicPr preferRelativeResize="0"/>
          <p:nvPr/>
        </p:nvPicPr>
        <p:blipFill>
          <a:blip r:embed="rId3">
            <a:alphaModFix/>
          </a:blip>
          <a:stretch>
            <a:fillRect/>
          </a:stretch>
        </p:blipFill>
        <p:spPr>
          <a:xfrm>
            <a:off x="13188" y="469871"/>
            <a:ext cx="469100" cy="520010"/>
          </a:xfrm>
          <a:prstGeom prst="rect">
            <a:avLst/>
          </a:prstGeom>
          <a:noFill/>
          <a:ln>
            <a:noFill/>
          </a:ln>
        </p:spPr>
      </p:pic>
      <p:pic>
        <p:nvPicPr>
          <p:cNvPr id="20" name="Google Shape;20;p2"/>
          <p:cNvPicPr preferRelativeResize="0"/>
          <p:nvPr/>
        </p:nvPicPr>
        <p:blipFill>
          <a:blip r:embed="rId8">
            <a:alphaModFix/>
          </a:blip>
          <a:stretch>
            <a:fillRect/>
          </a:stretch>
        </p:blipFill>
        <p:spPr>
          <a:xfrm>
            <a:off x="8259127" y="3901583"/>
            <a:ext cx="469100" cy="524075"/>
          </a:xfrm>
          <a:prstGeom prst="rect">
            <a:avLst/>
          </a:prstGeom>
          <a:noFill/>
          <a:ln>
            <a:noFill/>
          </a:ln>
        </p:spPr>
      </p:pic>
      <p:pic>
        <p:nvPicPr>
          <p:cNvPr id="21" name="Google Shape;21;p2"/>
          <p:cNvPicPr preferRelativeResize="0"/>
          <p:nvPr/>
        </p:nvPicPr>
        <p:blipFill>
          <a:blip r:embed="rId4">
            <a:alphaModFix/>
          </a:blip>
          <a:stretch>
            <a:fillRect/>
          </a:stretch>
        </p:blipFill>
        <p:spPr>
          <a:xfrm>
            <a:off x="8643752" y="4572284"/>
            <a:ext cx="469100" cy="525700"/>
          </a:xfrm>
          <a:prstGeom prst="rect">
            <a:avLst/>
          </a:prstGeom>
          <a:noFill/>
          <a:ln>
            <a:noFill/>
          </a:ln>
        </p:spPr>
      </p:pic>
      <p:pic>
        <p:nvPicPr>
          <p:cNvPr id="22" name="Google Shape;22;p2"/>
          <p:cNvPicPr preferRelativeResize="0"/>
          <p:nvPr/>
        </p:nvPicPr>
        <p:blipFill>
          <a:blip r:embed="rId3">
            <a:alphaModFix/>
          </a:blip>
          <a:stretch>
            <a:fillRect/>
          </a:stretch>
        </p:blipFill>
        <p:spPr>
          <a:xfrm>
            <a:off x="8643750" y="3105375"/>
            <a:ext cx="469100" cy="520010"/>
          </a:xfrm>
          <a:prstGeom prst="rect">
            <a:avLst/>
          </a:prstGeom>
          <a:noFill/>
          <a:ln>
            <a:noFill/>
          </a:ln>
        </p:spPr>
      </p:pic>
      <p:pic>
        <p:nvPicPr>
          <p:cNvPr id="23" name="Google Shape;23;p2"/>
          <p:cNvPicPr preferRelativeResize="0"/>
          <p:nvPr/>
        </p:nvPicPr>
        <p:blipFill>
          <a:blip r:embed="rId3">
            <a:alphaModFix/>
          </a:blip>
          <a:stretch>
            <a:fillRect/>
          </a:stretch>
        </p:blipFill>
        <p:spPr>
          <a:xfrm>
            <a:off x="7403113" y="4512109"/>
            <a:ext cx="469100" cy="520010"/>
          </a:xfrm>
          <a:prstGeom prst="rect">
            <a:avLst/>
          </a:prstGeom>
          <a:noFill/>
          <a:ln>
            <a:noFill/>
          </a:ln>
        </p:spPr>
      </p:pic>
      <p:pic>
        <p:nvPicPr>
          <p:cNvPr id="24" name="Google Shape;24;p2"/>
          <p:cNvPicPr preferRelativeResize="0"/>
          <p:nvPr/>
        </p:nvPicPr>
        <p:blipFill>
          <a:blip r:embed="rId4">
            <a:alphaModFix/>
          </a:blip>
          <a:stretch>
            <a:fillRect/>
          </a:stretch>
        </p:blipFill>
        <p:spPr>
          <a:xfrm>
            <a:off x="8567550" y="30898"/>
            <a:ext cx="469100" cy="525700"/>
          </a:xfrm>
          <a:prstGeom prst="rect">
            <a:avLst/>
          </a:prstGeom>
          <a:noFill/>
          <a:ln>
            <a:noFill/>
          </a:ln>
        </p:spPr>
      </p:pic>
      <p:pic>
        <p:nvPicPr>
          <p:cNvPr id="25" name="Google Shape;25;p2"/>
          <p:cNvPicPr preferRelativeResize="0"/>
          <p:nvPr/>
        </p:nvPicPr>
        <p:blipFill>
          <a:blip r:embed="rId2">
            <a:alphaModFix/>
          </a:blip>
          <a:stretch>
            <a:fillRect/>
          </a:stretch>
        </p:blipFill>
        <p:spPr>
          <a:xfrm>
            <a:off x="8830400" y="470603"/>
            <a:ext cx="469100" cy="52364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8" name="Google Shape;188;p16"/>
          <p:cNvSpPr txBox="1">
            <a:spLocks noGrp="1"/>
          </p:cNvSpPr>
          <p:nvPr>
            <p:ph type="title" idx="2"/>
          </p:nvPr>
        </p:nvSpPr>
        <p:spPr>
          <a:xfrm>
            <a:off x="2591400" y="1889500"/>
            <a:ext cx="1897500" cy="48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16"/>
          <p:cNvSpPr txBox="1">
            <a:spLocks noGrp="1"/>
          </p:cNvSpPr>
          <p:nvPr>
            <p:ph type="title" idx="3"/>
          </p:nvPr>
        </p:nvSpPr>
        <p:spPr>
          <a:xfrm>
            <a:off x="6520175" y="1889500"/>
            <a:ext cx="1897500" cy="48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0" name="Google Shape;190;p16"/>
          <p:cNvSpPr txBox="1">
            <a:spLocks noGrp="1"/>
          </p:cNvSpPr>
          <p:nvPr>
            <p:ph type="subTitle" idx="1"/>
          </p:nvPr>
        </p:nvSpPr>
        <p:spPr>
          <a:xfrm>
            <a:off x="2591400" y="2530900"/>
            <a:ext cx="1897200" cy="1070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191" name="Google Shape;191;p16"/>
          <p:cNvSpPr txBox="1">
            <a:spLocks noGrp="1"/>
          </p:cNvSpPr>
          <p:nvPr>
            <p:ph type="subTitle" idx="4"/>
          </p:nvPr>
        </p:nvSpPr>
        <p:spPr>
          <a:xfrm>
            <a:off x="6520475" y="2530900"/>
            <a:ext cx="1897500" cy="1070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pic>
        <p:nvPicPr>
          <p:cNvPr id="192" name="Google Shape;192;p16"/>
          <p:cNvPicPr preferRelativeResize="0"/>
          <p:nvPr/>
        </p:nvPicPr>
        <p:blipFill>
          <a:blip r:embed="rId2">
            <a:alphaModFix/>
          </a:blip>
          <a:stretch>
            <a:fillRect/>
          </a:stretch>
        </p:blipFill>
        <p:spPr>
          <a:xfrm>
            <a:off x="-221274" y="-573700"/>
            <a:ext cx="1723551" cy="2090375"/>
          </a:xfrm>
          <a:prstGeom prst="rect">
            <a:avLst/>
          </a:prstGeom>
          <a:noFill/>
          <a:ln>
            <a:noFill/>
          </a:ln>
        </p:spPr>
      </p:pic>
      <p:pic>
        <p:nvPicPr>
          <p:cNvPr id="193" name="Google Shape;193;p16"/>
          <p:cNvPicPr preferRelativeResize="0"/>
          <p:nvPr/>
        </p:nvPicPr>
        <p:blipFill>
          <a:blip r:embed="rId3">
            <a:alphaModFix/>
          </a:blip>
          <a:stretch>
            <a:fillRect/>
          </a:stretch>
        </p:blipFill>
        <p:spPr>
          <a:xfrm rot="10800000" flipH="1">
            <a:off x="7801342" y="4181392"/>
            <a:ext cx="1561201" cy="1459570"/>
          </a:xfrm>
          <a:prstGeom prst="rect">
            <a:avLst/>
          </a:prstGeom>
          <a:noFill/>
          <a:ln>
            <a:noFill/>
          </a:ln>
        </p:spPr>
      </p:pic>
      <p:pic>
        <p:nvPicPr>
          <p:cNvPr id="194" name="Google Shape;194;p16"/>
          <p:cNvPicPr preferRelativeResize="0"/>
          <p:nvPr/>
        </p:nvPicPr>
        <p:blipFill>
          <a:blip r:embed="rId4">
            <a:alphaModFix/>
          </a:blip>
          <a:stretch>
            <a:fillRect/>
          </a:stretch>
        </p:blipFill>
        <p:spPr>
          <a:xfrm>
            <a:off x="-259790" y="1024323"/>
            <a:ext cx="469100" cy="523647"/>
          </a:xfrm>
          <a:prstGeom prst="rect">
            <a:avLst/>
          </a:prstGeom>
          <a:noFill/>
          <a:ln>
            <a:noFill/>
          </a:ln>
        </p:spPr>
      </p:pic>
      <p:pic>
        <p:nvPicPr>
          <p:cNvPr id="195" name="Google Shape;195;p16"/>
          <p:cNvPicPr preferRelativeResize="0"/>
          <p:nvPr/>
        </p:nvPicPr>
        <p:blipFill>
          <a:blip r:embed="rId5">
            <a:alphaModFix/>
          </a:blip>
          <a:stretch>
            <a:fillRect/>
          </a:stretch>
        </p:blipFill>
        <p:spPr>
          <a:xfrm>
            <a:off x="8921990" y="4476263"/>
            <a:ext cx="469100" cy="525700"/>
          </a:xfrm>
          <a:prstGeom prst="rect">
            <a:avLst/>
          </a:prstGeom>
          <a:noFill/>
          <a:ln>
            <a:noFill/>
          </a:ln>
        </p:spPr>
      </p:pic>
      <p:pic>
        <p:nvPicPr>
          <p:cNvPr id="196" name="Google Shape;196;p16"/>
          <p:cNvPicPr preferRelativeResize="0"/>
          <p:nvPr/>
        </p:nvPicPr>
        <p:blipFill>
          <a:blip r:embed="rId6">
            <a:alphaModFix/>
          </a:blip>
          <a:stretch>
            <a:fillRect/>
          </a:stretch>
        </p:blipFill>
        <p:spPr>
          <a:xfrm>
            <a:off x="-59338" y="47823"/>
            <a:ext cx="469100" cy="520010"/>
          </a:xfrm>
          <a:prstGeom prst="rect">
            <a:avLst/>
          </a:prstGeom>
          <a:noFill/>
          <a:ln>
            <a:noFill/>
          </a:ln>
        </p:spPr>
      </p:pic>
      <p:pic>
        <p:nvPicPr>
          <p:cNvPr id="197" name="Google Shape;197;p16"/>
          <p:cNvPicPr preferRelativeResize="0"/>
          <p:nvPr/>
        </p:nvPicPr>
        <p:blipFill>
          <a:blip r:embed="rId4">
            <a:alphaModFix/>
          </a:blip>
          <a:stretch>
            <a:fillRect/>
          </a:stretch>
        </p:blipFill>
        <p:spPr>
          <a:xfrm>
            <a:off x="7774983" y="4477298"/>
            <a:ext cx="469100" cy="523647"/>
          </a:xfrm>
          <a:prstGeom prst="rect">
            <a:avLst/>
          </a:prstGeom>
          <a:noFill/>
          <a:ln>
            <a:noFill/>
          </a:ln>
        </p:spPr>
      </p:pic>
      <p:pic>
        <p:nvPicPr>
          <p:cNvPr id="198" name="Google Shape;198;p16"/>
          <p:cNvPicPr preferRelativeResize="0"/>
          <p:nvPr/>
        </p:nvPicPr>
        <p:blipFill>
          <a:blip r:embed="rId6">
            <a:alphaModFix/>
          </a:blip>
          <a:stretch>
            <a:fillRect/>
          </a:stretch>
        </p:blipFill>
        <p:spPr>
          <a:xfrm>
            <a:off x="-100163" y="4271748"/>
            <a:ext cx="469100" cy="520010"/>
          </a:xfrm>
          <a:prstGeom prst="rect">
            <a:avLst/>
          </a:prstGeom>
          <a:noFill/>
          <a:ln>
            <a:noFill/>
          </a:ln>
        </p:spPr>
      </p:pic>
      <p:pic>
        <p:nvPicPr>
          <p:cNvPr id="199" name="Google Shape;199;p16"/>
          <p:cNvPicPr preferRelativeResize="0"/>
          <p:nvPr/>
        </p:nvPicPr>
        <p:blipFill>
          <a:blip r:embed="rId4">
            <a:alphaModFix/>
          </a:blip>
          <a:stretch>
            <a:fillRect/>
          </a:stretch>
        </p:blipFill>
        <p:spPr>
          <a:xfrm>
            <a:off x="8606208" y="570673"/>
            <a:ext cx="469100" cy="52364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00"/>
        <p:cNvGrpSpPr/>
        <p:nvPr/>
      </p:nvGrpSpPr>
      <p:grpSpPr>
        <a:xfrm>
          <a:off x="0" y="0"/>
          <a:ext cx="0" cy="0"/>
          <a:chOff x="0" y="0"/>
          <a:chExt cx="0" cy="0"/>
        </a:xfrm>
      </p:grpSpPr>
      <p:sp>
        <p:nvSpPr>
          <p:cNvPr id="201" name="Google Shape;201;p17"/>
          <p:cNvSpPr txBox="1">
            <a:spLocks noGrp="1"/>
          </p:cNvSpPr>
          <p:nvPr>
            <p:ph type="title"/>
          </p:nvPr>
        </p:nvSpPr>
        <p:spPr>
          <a:xfrm>
            <a:off x="6019500" y="2613825"/>
            <a:ext cx="2404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2" name="Google Shape;202;p17"/>
          <p:cNvSpPr txBox="1">
            <a:spLocks noGrp="1"/>
          </p:cNvSpPr>
          <p:nvPr>
            <p:ph type="title" idx="2"/>
          </p:nvPr>
        </p:nvSpPr>
        <p:spPr>
          <a:xfrm>
            <a:off x="3369748" y="1510400"/>
            <a:ext cx="2404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3" name="Google Shape;203;p17"/>
          <p:cNvSpPr txBox="1">
            <a:spLocks noGrp="1"/>
          </p:cNvSpPr>
          <p:nvPr>
            <p:ph type="subTitle" idx="1"/>
          </p:nvPr>
        </p:nvSpPr>
        <p:spPr>
          <a:xfrm>
            <a:off x="720000" y="3007425"/>
            <a:ext cx="2404500" cy="897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4" name="Google Shape;204;p17"/>
          <p:cNvSpPr txBox="1">
            <a:spLocks noGrp="1"/>
          </p:cNvSpPr>
          <p:nvPr>
            <p:ph type="subTitle" idx="3"/>
          </p:nvPr>
        </p:nvSpPr>
        <p:spPr>
          <a:xfrm>
            <a:off x="3369750" y="1904000"/>
            <a:ext cx="2404500" cy="897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5" name="Google Shape;205;p17"/>
          <p:cNvSpPr txBox="1">
            <a:spLocks noGrp="1"/>
          </p:cNvSpPr>
          <p:nvPr>
            <p:ph type="title" idx="4"/>
          </p:nvPr>
        </p:nvSpPr>
        <p:spPr>
          <a:xfrm>
            <a:off x="720001" y="2613825"/>
            <a:ext cx="2404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6" name="Google Shape;206;p17"/>
          <p:cNvSpPr txBox="1">
            <a:spLocks noGrp="1"/>
          </p:cNvSpPr>
          <p:nvPr>
            <p:ph type="subTitle" idx="5"/>
          </p:nvPr>
        </p:nvSpPr>
        <p:spPr>
          <a:xfrm>
            <a:off x="6019500" y="3007425"/>
            <a:ext cx="2404500" cy="897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7" name="Google Shape;207;p17"/>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08" name="Google Shape;208;p17"/>
          <p:cNvPicPr preferRelativeResize="0"/>
          <p:nvPr/>
        </p:nvPicPr>
        <p:blipFill>
          <a:blip r:embed="rId2">
            <a:alphaModFix/>
          </a:blip>
          <a:stretch>
            <a:fillRect/>
          </a:stretch>
        </p:blipFill>
        <p:spPr>
          <a:xfrm>
            <a:off x="8018594" y="4177694"/>
            <a:ext cx="1337250" cy="1101250"/>
          </a:xfrm>
          <a:prstGeom prst="rect">
            <a:avLst/>
          </a:prstGeom>
          <a:noFill/>
          <a:ln>
            <a:noFill/>
          </a:ln>
        </p:spPr>
      </p:pic>
      <p:pic>
        <p:nvPicPr>
          <p:cNvPr id="209" name="Google Shape;209;p17"/>
          <p:cNvPicPr preferRelativeResize="0"/>
          <p:nvPr/>
        </p:nvPicPr>
        <p:blipFill>
          <a:blip r:embed="rId3">
            <a:alphaModFix/>
          </a:blip>
          <a:stretch>
            <a:fillRect/>
          </a:stretch>
        </p:blipFill>
        <p:spPr>
          <a:xfrm>
            <a:off x="8929654" y="4466503"/>
            <a:ext cx="469100" cy="523647"/>
          </a:xfrm>
          <a:prstGeom prst="rect">
            <a:avLst/>
          </a:prstGeom>
          <a:noFill/>
          <a:ln>
            <a:noFill/>
          </a:ln>
        </p:spPr>
      </p:pic>
      <p:pic>
        <p:nvPicPr>
          <p:cNvPr id="210" name="Google Shape;210;p17"/>
          <p:cNvPicPr preferRelativeResize="0"/>
          <p:nvPr/>
        </p:nvPicPr>
        <p:blipFill>
          <a:blip r:embed="rId4">
            <a:alphaModFix/>
          </a:blip>
          <a:stretch>
            <a:fillRect/>
          </a:stretch>
        </p:blipFill>
        <p:spPr>
          <a:xfrm>
            <a:off x="7985640" y="4792813"/>
            <a:ext cx="469100" cy="525700"/>
          </a:xfrm>
          <a:prstGeom prst="rect">
            <a:avLst/>
          </a:prstGeom>
          <a:noFill/>
          <a:ln>
            <a:noFill/>
          </a:ln>
        </p:spPr>
      </p:pic>
      <p:pic>
        <p:nvPicPr>
          <p:cNvPr id="211" name="Google Shape;211;p17"/>
          <p:cNvPicPr preferRelativeResize="0"/>
          <p:nvPr/>
        </p:nvPicPr>
        <p:blipFill>
          <a:blip r:embed="rId5">
            <a:alphaModFix/>
          </a:blip>
          <a:stretch>
            <a:fillRect/>
          </a:stretch>
        </p:blipFill>
        <p:spPr>
          <a:xfrm>
            <a:off x="-877083" y="-382508"/>
            <a:ext cx="1561201" cy="1459570"/>
          </a:xfrm>
          <a:prstGeom prst="rect">
            <a:avLst/>
          </a:prstGeom>
          <a:noFill/>
          <a:ln>
            <a:noFill/>
          </a:ln>
        </p:spPr>
      </p:pic>
      <p:pic>
        <p:nvPicPr>
          <p:cNvPr id="212" name="Google Shape;212;p17"/>
          <p:cNvPicPr preferRelativeResize="0"/>
          <p:nvPr/>
        </p:nvPicPr>
        <p:blipFill>
          <a:blip r:embed="rId3">
            <a:alphaModFix/>
          </a:blip>
          <a:stretch>
            <a:fillRect/>
          </a:stretch>
        </p:blipFill>
        <p:spPr>
          <a:xfrm>
            <a:off x="-8" y="4308261"/>
            <a:ext cx="469100" cy="523647"/>
          </a:xfrm>
          <a:prstGeom prst="rect">
            <a:avLst/>
          </a:prstGeom>
          <a:noFill/>
          <a:ln>
            <a:noFill/>
          </a:ln>
        </p:spPr>
      </p:pic>
      <p:pic>
        <p:nvPicPr>
          <p:cNvPr id="213" name="Google Shape;213;p17"/>
          <p:cNvPicPr preferRelativeResize="0"/>
          <p:nvPr/>
        </p:nvPicPr>
        <p:blipFill>
          <a:blip r:embed="rId4">
            <a:alphaModFix/>
          </a:blip>
          <a:stretch>
            <a:fillRect/>
          </a:stretch>
        </p:blipFill>
        <p:spPr>
          <a:xfrm>
            <a:off x="-138160" y="250152"/>
            <a:ext cx="469100" cy="525700"/>
          </a:xfrm>
          <a:prstGeom prst="rect">
            <a:avLst/>
          </a:prstGeom>
          <a:noFill/>
          <a:ln>
            <a:noFill/>
          </a:ln>
        </p:spPr>
      </p:pic>
      <p:pic>
        <p:nvPicPr>
          <p:cNvPr id="214" name="Google Shape;214;p17"/>
          <p:cNvPicPr preferRelativeResize="0"/>
          <p:nvPr/>
        </p:nvPicPr>
        <p:blipFill>
          <a:blip r:embed="rId6">
            <a:alphaModFix/>
          </a:blip>
          <a:stretch>
            <a:fillRect/>
          </a:stretch>
        </p:blipFill>
        <p:spPr>
          <a:xfrm>
            <a:off x="257483" y="4722386"/>
            <a:ext cx="469100" cy="520010"/>
          </a:xfrm>
          <a:prstGeom prst="rect">
            <a:avLst/>
          </a:prstGeom>
          <a:noFill/>
          <a:ln>
            <a:noFill/>
          </a:ln>
        </p:spPr>
      </p:pic>
      <p:pic>
        <p:nvPicPr>
          <p:cNvPr id="215" name="Google Shape;215;p17"/>
          <p:cNvPicPr preferRelativeResize="0"/>
          <p:nvPr/>
        </p:nvPicPr>
        <p:blipFill>
          <a:blip r:embed="rId4">
            <a:alphaModFix/>
          </a:blip>
          <a:stretch>
            <a:fillRect/>
          </a:stretch>
        </p:blipFill>
        <p:spPr>
          <a:xfrm>
            <a:off x="8613135" y="84427"/>
            <a:ext cx="469100" cy="5257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1206957" y="1695975"/>
            <a:ext cx="2878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4" name="Google Shape;234;p19"/>
          <p:cNvSpPr txBox="1">
            <a:spLocks noGrp="1"/>
          </p:cNvSpPr>
          <p:nvPr>
            <p:ph type="title" idx="2"/>
          </p:nvPr>
        </p:nvSpPr>
        <p:spPr>
          <a:xfrm>
            <a:off x="5058538" y="1695975"/>
            <a:ext cx="2878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5" name="Google Shape;235;p19"/>
          <p:cNvSpPr txBox="1">
            <a:spLocks noGrp="1"/>
          </p:cNvSpPr>
          <p:nvPr>
            <p:ph type="subTitle" idx="1"/>
          </p:nvPr>
        </p:nvSpPr>
        <p:spPr>
          <a:xfrm>
            <a:off x="1206950" y="2089575"/>
            <a:ext cx="2878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6" name="Google Shape;236;p19"/>
          <p:cNvSpPr txBox="1">
            <a:spLocks noGrp="1"/>
          </p:cNvSpPr>
          <p:nvPr>
            <p:ph type="subTitle" idx="3"/>
          </p:nvPr>
        </p:nvSpPr>
        <p:spPr>
          <a:xfrm>
            <a:off x="5058531" y="2089575"/>
            <a:ext cx="2878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7" name="Google Shape;237;p19"/>
          <p:cNvSpPr txBox="1">
            <a:spLocks noGrp="1"/>
          </p:cNvSpPr>
          <p:nvPr>
            <p:ph type="title" idx="4"/>
          </p:nvPr>
        </p:nvSpPr>
        <p:spPr>
          <a:xfrm>
            <a:off x="1206957" y="3220475"/>
            <a:ext cx="2878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8" name="Google Shape;238;p19"/>
          <p:cNvSpPr txBox="1">
            <a:spLocks noGrp="1"/>
          </p:cNvSpPr>
          <p:nvPr>
            <p:ph type="title" idx="5"/>
          </p:nvPr>
        </p:nvSpPr>
        <p:spPr>
          <a:xfrm>
            <a:off x="5058538" y="3220475"/>
            <a:ext cx="28785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9" name="Google Shape;239;p19"/>
          <p:cNvSpPr txBox="1">
            <a:spLocks noGrp="1"/>
          </p:cNvSpPr>
          <p:nvPr>
            <p:ph type="subTitle" idx="6"/>
          </p:nvPr>
        </p:nvSpPr>
        <p:spPr>
          <a:xfrm>
            <a:off x="1206950" y="3614075"/>
            <a:ext cx="2878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0" name="Google Shape;240;p19"/>
          <p:cNvSpPr txBox="1">
            <a:spLocks noGrp="1"/>
          </p:cNvSpPr>
          <p:nvPr>
            <p:ph type="subTitle" idx="7"/>
          </p:nvPr>
        </p:nvSpPr>
        <p:spPr>
          <a:xfrm>
            <a:off x="5058531" y="3614075"/>
            <a:ext cx="2878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1" name="Google Shape;241;p19"/>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42" name="Google Shape;242;p19"/>
          <p:cNvPicPr preferRelativeResize="0"/>
          <p:nvPr/>
        </p:nvPicPr>
        <p:blipFill>
          <a:blip r:embed="rId2">
            <a:alphaModFix/>
          </a:blip>
          <a:stretch>
            <a:fillRect/>
          </a:stretch>
        </p:blipFill>
        <p:spPr>
          <a:xfrm>
            <a:off x="8018594" y="4177694"/>
            <a:ext cx="1337250" cy="1101250"/>
          </a:xfrm>
          <a:prstGeom prst="rect">
            <a:avLst/>
          </a:prstGeom>
          <a:noFill/>
          <a:ln>
            <a:noFill/>
          </a:ln>
        </p:spPr>
      </p:pic>
      <p:pic>
        <p:nvPicPr>
          <p:cNvPr id="243" name="Google Shape;243;p19"/>
          <p:cNvPicPr preferRelativeResize="0"/>
          <p:nvPr/>
        </p:nvPicPr>
        <p:blipFill>
          <a:blip r:embed="rId3">
            <a:alphaModFix/>
          </a:blip>
          <a:stretch>
            <a:fillRect/>
          </a:stretch>
        </p:blipFill>
        <p:spPr>
          <a:xfrm>
            <a:off x="8929654" y="4466503"/>
            <a:ext cx="469100" cy="523647"/>
          </a:xfrm>
          <a:prstGeom prst="rect">
            <a:avLst/>
          </a:prstGeom>
          <a:noFill/>
          <a:ln>
            <a:noFill/>
          </a:ln>
        </p:spPr>
      </p:pic>
      <p:pic>
        <p:nvPicPr>
          <p:cNvPr id="244" name="Google Shape;244;p19"/>
          <p:cNvPicPr preferRelativeResize="0"/>
          <p:nvPr/>
        </p:nvPicPr>
        <p:blipFill>
          <a:blip r:embed="rId4">
            <a:alphaModFix/>
          </a:blip>
          <a:stretch>
            <a:fillRect/>
          </a:stretch>
        </p:blipFill>
        <p:spPr>
          <a:xfrm>
            <a:off x="7985640" y="4792813"/>
            <a:ext cx="469100" cy="525700"/>
          </a:xfrm>
          <a:prstGeom prst="rect">
            <a:avLst/>
          </a:prstGeom>
          <a:noFill/>
          <a:ln>
            <a:noFill/>
          </a:ln>
        </p:spPr>
      </p:pic>
      <p:pic>
        <p:nvPicPr>
          <p:cNvPr id="245" name="Google Shape;245;p19"/>
          <p:cNvPicPr preferRelativeResize="0"/>
          <p:nvPr/>
        </p:nvPicPr>
        <p:blipFill>
          <a:blip r:embed="rId5">
            <a:alphaModFix/>
          </a:blip>
          <a:stretch>
            <a:fillRect/>
          </a:stretch>
        </p:blipFill>
        <p:spPr>
          <a:xfrm>
            <a:off x="-877083" y="-382508"/>
            <a:ext cx="1561201" cy="1459570"/>
          </a:xfrm>
          <a:prstGeom prst="rect">
            <a:avLst/>
          </a:prstGeom>
          <a:noFill/>
          <a:ln>
            <a:noFill/>
          </a:ln>
        </p:spPr>
      </p:pic>
      <p:pic>
        <p:nvPicPr>
          <p:cNvPr id="246" name="Google Shape;246;p19"/>
          <p:cNvPicPr preferRelativeResize="0"/>
          <p:nvPr/>
        </p:nvPicPr>
        <p:blipFill>
          <a:blip r:embed="rId4">
            <a:alphaModFix/>
          </a:blip>
          <a:stretch>
            <a:fillRect/>
          </a:stretch>
        </p:blipFill>
        <p:spPr>
          <a:xfrm>
            <a:off x="-138160" y="250152"/>
            <a:ext cx="469100" cy="525700"/>
          </a:xfrm>
          <a:prstGeom prst="rect">
            <a:avLst/>
          </a:prstGeom>
          <a:noFill/>
          <a:ln>
            <a:noFill/>
          </a:ln>
        </p:spPr>
      </p:pic>
      <p:pic>
        <p:nvPicPr>
          <p:cNvPr id="247" name="Google Shape;247;p19"/>
          <p:cNvPicPr preferRelativeResize="0"/>
          <p:nvPr/>
        </p:nvPicPr>
        <p:blipFill>
          <a:blip r:embed="rId4">
            <a:alphaModFix/>
          </a:blip>
          <a:stretch>
            <a:fillRect/>
          </a:stretch>
        </p:blipFill>
        <p:spPr>
          <a:xfrm>
            <a:off x="2" y="4259327"/>
            <a:ext cx="469100" cy="525700"/>
          </a:xfrm>
          <a:prstGeom prst="rect">
            <a:avLst/>
          </a:prstGeom>
          <a:noFill/>
          <a:ln>
            <a:noFill/>
          </a:ln>
        </p:spPr>
      </p:pic>
      <p:pic>
        <p:nvPicPr>
          <p:cNvPr id="248" name="Google Shape;248;p19"/>
          <p:cNvPicPr preferRelativeResize="0"/>
          <p:nvPr/>
        </p:nvPicPr>
        <p:blipFill>
          <a:blip r:embed="rId3">
            <a:alphaModFix/>
          </a:blip>
          <a:stretch>
            <a:fillRect/>
          </a:stretch>
        </p:blipFill>
        <p:spPr>
          <a:xfrm>
            <a:off x="259542" y="4673661"/>
            <a:ext cx="469100" cy="523647"/>
          </a:xfrm>
          <a:prstGeom prst="rect">
            <a:avLst/>
          </a:prstGeom>
          <a:noFill/>
          <a:ln>
            <a:noFill/>
          </a:ln>
        </p:spPr>
      </p:pic>
      <p:pic>
        <p:nvPicPr>
          <p:cNvPr id="249" name="Google Shape;249;p19"/>
          <p:cNvPicPr preferRelativeResize="0"/>
          <p:nvPr/>
        </p:nvPicPr>
        <p:blipFill>
          <a:blip r:embed="rId6">
            <a:alphaModFix/>
          </a:blip>
          <a:stretch>
            <a:fillRect/>
          </a:stretch>
        </p:blipFill>
        <p:spPr>
          <a:xfrm>
            <a:off x="8627979" y="87274"/>
            <a:ext cx="469100" cy="52001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720006" y="1695975"/>
            <a:ext cx="22632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2" name="Google Shape;252;p20"/>
          <p:cNvSpPr txBox="1">
            <a:spLocks noGrp="1"/>
          </p:cNvSpPr>
          <p:nvPr>
            <p:ph type="title" idx="2"/>
          </p:nvPr>
        </p:nvSpPr>
        <p:spPr>
          <a:xfrm>
            <a:off x="3440469" y="1695975"/>
            <a:ext cx="22632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3" name="Google Shape;253;p20"/>
          <p:cNvSpPr txBox="1">
            <a:spLocks noGrp="1"/>
          </p:cNvSpPr>
          <p:nvPr>
            <p:ph type="subTitle" idx="1"/>
          </p:nvPr>
        </p:nvSpPr>
        <p:spPr>
          <a:xfrm>
            <a:off x="720000" y="2089575"/>
            <a:ext cx="22632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4" name="Google Shape;254;p20"/>
          <p:cNvSpPr txBox="1">
            <a:spLocks noGrp="1"/>
          </p:cNvSpPr>
          <p:nvPr>
            <p:ph type="subTitle" idx="3"/>
          </p:nvPr>
        </p:nvSpPr>
        <p:spPr>
          <a:xfrm>
            <a:off x="3440464" y="2089575"/>
            <a:ext cx="22632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5" name="Google Shape;255;p20"/>
          <p:cNvSpPr txBox="1">
            <a:spLocks noGrp="1"/>
          </p:cNvSpPr>
          <p:nvPr>
            <p:ph type="title" idx="4"/>
          </p:nvPr>
        </p:nvSpPr>
        <p:spPr>
          <a:xfrm>
            <a:off x="720006" y="3220475"/>
            <a:ext cx="22632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6" name="Google Shape;256;p20"/>
          <p:cNvSpPr txBox="1">
            <a:spLocks noGrp="1"/>
          </p:cNvSpPr>
          <p:nvPr>
            <p:ph type="title" idx="5"/>
          </p:nvPr>
        </p:nvSpPr>
        <p:spPr>
          <a:xfrm>
            <a:off x="3440469" y="3220475"/>
            <a:ext cx="22632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7" name="Google Shape;257;p20"/>
          <p:cNvSpPr txBox="1">
            <a:spLocks noGrp="1"/>
          </p:cNvSpPr>
          <p:nvPr>
            <p:ph type="subTitle" idx="6"/>
          </p:nvPr>
        </p:nvSpPr>
        <p:spPr>
          <a:xfrm>
            <a:off x="720000" y="3614075"/>
            <a:ext cx="22632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8" name="Google Shape;258;p20"/>
          <p:cNvSpPr txBox="1">
            <a:spLocks noGrp="1"/>
          </p:cNvSpPr>
          <p:nvPr>
            <p:ph type="subTitle" idx="7"/>
          </p:nvPr>
        </p:nvSpPr>
        <p:spPr>
          <a:xfrm>
            <a:off x="3440464" y="3614075"/>
            <a:ext cx="22632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9" name="Google Shape;259;p20"/>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0" name="Google Shape;260;p20"/>
          <p:cNvSpPr txBox="1">
            <a:spLocks noGrp="1"/>
          </p:cNvSpPr>
          <p:nvPr>
            <p:ph type="title" idx="9"/>
          </p:nvPr>
        </p:nvSpPr>
        <p:spPr>
          <a:xfrm>
            <a:off x="6160938" y="1695975"/>
            <a:ext cx="22632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1" name="Google Shape;261;p20"/>
          <p:cNvSpPr txBox="1">
            <a:spLocks noGrp="1"/>
          </p:cNvSpPr>
          <p:nvPr>
            <p:ph type="subTitle" idx="13"/>
          </p:nvPr>
        </p:nvSpPr>
        <p:spPr>
          <a:xfrm>
            <a:off x="6160932" y="2089575"/>
            <a:ext cx="22632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62" name="Google Shape;262;p20"/>
          <p:cNvSpPr txBox="1">
            <a:spLocks noGrp="1"/>
          </p:cNvSpPr>
          <p:nvPr>
            <p:ph type="title" idx="14"/>
          </p:nvPr>
        </p:nvSpPr>
        <p:spPr>
          <a:xfrm>
            <a:off x="6160938" y="3220475"/>
            <a:ext cx="22632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3" name="Google Shape;263;p20"/>
          <p:cNvSpPr txBox="1">
            <a:spLocks noGrp="1"/>
          </p:cNvSpPr>
          <p:nvPr>
            <p:ph type="subTitle" idx="15"/>
          </p:nvPr>
        </p:nvSpPr>
        <p:spPr>
          <a:xfrm>
            <a:off x="6160932" y="3614075"/>
            <a:ext cx="22632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pic>
        <p:nvPicPr>
          <p:cNvPr id="264" name="Google Shape;264;p20"/>
          <p:cNvPicPr preferRelativeResize="0"/>
          <p:nvPr/>
        </p:nvPicPr>
        <p:blipFill>
          <a:blip r:embed="rId2">
            <a:alphaModFix/>
          </a:blip>
          <a:stretch>
            <a:fillRect/>
          </a:stretch>
        </p:blipFill>
        <p:spPr>
          <a:xfrm flipH="1">
            <a:off x="-590325" y="4082067"/>
            <a:ext cx="1341775" cy="1753850"/>
          </a:xfrm>
          <a:prstGeom prst="rect">
            <a:avLst/>
          </a:prstGeom>
          <a:noFill/>
          <a:ln>
            <a:noFill/>
          </a:ln>
        </p:spPr>
      </p:pic>
      <p:pic>
        <p:nvPicPr>
          <p:cNvPr id="265" name="Google Shape;265;p20"/>
          <p:cNvPicPr preferRelativeResize="0"/>
          <p:nvPr/>
        </p:nvPicPr>
        <p:blipFill>
          <a:blip r:embed="rId3">
            <a:alphaModFix/>
          </a:blip>
          <a:stretch>
            <a:fillRect/>
          </a:stretch>
        </p:blipFill>
        <p:spPr>
          <a:xfrm flipH="1">
            <a:off x="124144" y="4695365"/>
            <a:ext cx="469100" cy="520010"/>
          </a:xfrm>
          <a:prstGeom prst="rect">
            <a:avLst/>
          </a:prstGeom>
          <a:noFill/>
          <a:ln>
            <a:noFill/>
          </a:ln>
        </p:spPr>
      </p:pic>
      <p:pic>
        <p:nvPicPr>
          <p:cNvPr id="266" name="Google Shape;266;p20"/>
          <p:cNvPicPr preferRelativeResize="0"/>
          <p:nvPr/>
        </p:nvPicPr>
        <p:blipFill>
          <a:blip r:embed="rId4">
            <a:alphaModFix/>
          </a:blip>
          <a:stretch>
            <a:fillRect/>
          </a:stretch>
        </p:blipFill>
        <p:spPr>
          <a:xfrm flipH="1">
            <a:off x="-253998" y="4047180"/>
            <a:ext cx="469100" cy="525700"/>
          </a:xfrm>
          <a:prstGeom prst="rect">
            <a:avLst/>
          </a:prstGeom>
          <a:noFill/>
          <a:ln>
            <a:noFill/>
          </a:ln>
        </p:spPr>
      </p:pic>
      <p:pic>
        <p:nvPicPr>
          <p:cNvPr id="267" name="Google Shape;267;p20"/>
          <p:cNvPicPr preferRelativeResize="0"/>
          <p:nvPr/>
        </p:nvPicPr>
        <p:blipFill>
          <a:blip r:embed="rId5">
            <a:alphaModFix/>
          </a:blip>
          <a:stretch>
            <a:fillRect/>
          </a:stretch>
        </p:blipFill>
        <p:spPr>
          <a:xfrm>
            <a:off x="8150842" y="-460958"/>
            <a:ext cx="1561201" cy="1459570"/>
          </a:xfrm>
          <a:prstGeom prst="rect">
            <a:avLst/>
          </a:prstGeom>
          <a:noFill/>
          <a:ln>
            <a:noFill/>
          </a:ln>
        </p:spPr>
      </p:pic>
      <p:pic>
        <p:nvPicPr>
          <p:cNvPr id="268" name="Google Shape;268;p20"/>
          <p:cNvPicPr preferRelativeResize="0"/>
          <p:nvPr/>
        </p:nvPicPr>
        <p:blipFill>
          <a:blip r:embed="rId6">
            <a:alphaModFix/>
          </a:blip>
          <a:stretch>
            <a:fillRect/>
          </a:stretch>
        </p:blipFill>
        <p:spPr>
          <a:xfrm>
            <a:off x="8112692" y="172786"/>
            <a:ext cx="469100" cy="523647"/>
          </a:xfrm>
          <a:prstGeom prst="rect">
            <a:avLst/>
          </a:prstGeom>
          <a:noFill/>
          <a:ln>
            <a:noFill/>
          </a:ln>
        </p:spPr>
      </p:pic>
      <p:pic>
        <p:nvPicPr>
          <p:cNvPr id="269" name="Google Shape;269;p20"/>
          <p:cNvPicPr preferRelativeResize="0"/>
          <p:nvPr/>
        </p:nvPicPr>
        <p:blipFill>
          <a:blip r:embed="rId3">
            <a:alphaModFix/>
          </a:blip>
          <a:stretch>
            <a:fillRect/>
          </a:stretch>
        </p:blipFill>
        <p:spPr>
          <a:xfrm>
            <a:off x="8896394" y="951934"/>
            <a:ext cx="469100" cy="520010"/>
          </a:xfrm>
          <a:prstGeom prst="rect">
            <a:avLst/>
          </a:prstGeom>
          <a:noFill/>
          <a:ln>
            <a:noFill/>
          </a:ln>
        </p:spPr>
      </p:pic>
      <p:pic>
        <p:nvPicPr>
          <p:cNvPr id="270" name="Google Shape;270;p20"/>
          <p:cNvPicPr preferRelativeResize="0"/>
          <p:nvPr/>
        </p:nvPicPr>
        <p:blipFill>
          <a:blip r:embed="rId6">
            <a:alphaModFix/>
          </a:blip>
          <a:stretch>
            <a:fillRect/>
          </a:stretch>
        </p:blipFill>
        <p:spPr>
          <a:xfrm>
            <a:off x="35492" y="94386"/>
            <a:ext cx="469100" cy="523647"/>
          </a:xfrm>
          <a:prstGeom prst="rect">
            <a:avLst/>
          </a:prstGeom>
          <a:noFill/>
          <a:ln>
            <a:noFill/>
          </a:ln>
        </p:spPr>
      </p:pic>
      <p:pic>
        <p:nvPicPr>
          <p:cNvPr id="271" name="Google Shape;271;p20"/>
          <p:cNvPicPr preferRelativeResize="0"/>
          <p:nvPr/>
        </p:nvPicPr>
        <p:blipFill>
          <a:blip r:embed="rId3">
            <a:alphaModFix/>
          </a:blip>
          <a:stretch>
            <a:fillRect/>
          </a:stretch>
        </p:blipFill>
        <p:spPr>
          <a:xfrm>
            <a:off x="8376194" y="4572884"/>
            <a:ext cx="469100" cy="520010"/>
          </a:xfrm>
          <a:prstGeom prst="rect">
            <a:avLst/>
          </a:prstGeom>
          <a:noFill/>
          <a:ln>
            <a:noFill/>
          </a:ln>
        </p:spPr>
      </p:pic>
      <p:pic>
        <p:nvPicPr>
          <p:cNvPr id="272" name="Google Shape;272;p20"/>
          <p:cNvPicPr preferRelativeResize="0"/>
          <p:nvPr/>
        </p:nvPicPr>
        <p:blipFill>
          <a:blip r:embed="rId4">
            <a:alphaModFix/>
          </a:blip>
          <a:stretch>
            <a:fillRect/>
          </a:stretch>
        </p:blipFill>
        <p:spPr>
          <a:xfrm flipH="1">
            <a:off x="8634552" y="4136705"/>
            <a:ext cx="469100" cy="5257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n columns">
  <p:cSld name="CUSTOM_9">
    <p:spTree>
      <p:nvGrpSpPr>
        <p:cNvPr id="1" name="Shape 273"/>
        <p:cNvGrpSpPr/>
        <p:nvPr/>
      </p:nvGrpSpPr>
      <p:grpSpPr>
        <a:xfrm>
          <a:off x="0" y="0"/>
          <a:ext cx="0" cy="0"/>
          <a:chOff x="0" y="0"/>
          <a:chExt cx="0" cy="0"/>
        </a:xfrm>
      </p:grpSpPr>
      <p:sp>
        <p:nvSpPr>
          <p:cNvPr id="274" name="Google Shape;274;p21"/>
          <p:cNvSpPr txBox="1">
            <a:spLocks noGrp="1"/>
          </p:cNvSpPr>
          <p:nvPr>
            <p:ph type="subTitle" idx="1"/>
          </p:nvPr>
        </p:nvSpPr>
        <p:spPr>
          <a:xfrm>
            <a:off x="1400688" y="211095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5" name="Google Shape;275;p21"/>
          <p:cNvSpPr txBox="1">
            <a:spLocks noGrp="1"/>
          </p:cNvSpPr>
          <p:nvPr>
            <p:ph type="subTitle" idx="2"/>
          </p:nvPr>
        </p:nvSpPr>
        <p:spPr>
          <a:xfrm>
            <a:off x="1400663" y="278380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6" name="Google Shape;276;p21"/>
          <p:cNvSpPr txBox="1">
            <a:spLocks noGrp="1"/>
          </p:cNvSpPr>
          <p:nvPr>
            <p:ph type="subTitle" idx="3"/>
          </p:nvPr>
        </p:nvSpPr>
        <p:spPr>
          <a:xfrm>
            <a:off x="1400688" y="345665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7" name="Google Shape;277;p21"/>
          <p:cNvSpPr txBox="1">
            <a:spLocks noGrp="1"/>
          </p:cNvSpPr>
          <p:nvPr>
            <p:ph type="subTitle" idx="4"/>
          </p:nvPr>
        </p:nvSpPr>
        <p:spPr>
          <a:xfrm>
            <a:off x="1400663" y="412950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8" name="Google Shape;27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9" name="Google Shape;279;p21"/>
          <p:cNvSpPr txBox="1">
            <a:spLocks noGrp="1"/>
          </p:cNvSpPr>
          <p:nvPr>
            <p:ph type="subTitle" idx="5"/>
          </p:nvPr>
        </p:nvSpPr>
        <p:spPr>
          <a:xfrm>
            <a:off x="1400688" y="143810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0" name="Google Shape;280;p21"/>
          <p:cNvSpPr txBox="1">
            <a:spLocks noGrp="1"/>
          </p:cNvSpPr>
          <p:nvPr>
            <p:ph type="subTitle" idx="6"/>
          </p:nvPr>
        </p:nvSpPr>
        <p:spPr>
          <a:xfrm>
            <a:off x="5363112" y="211095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1" name="Google Shape;281;p21"/>
          <p:cNvSpPr txBox="1">
            <a:spLocks noGrp="1"/>
          </p:cNvSpPr>
          <p:nvPr>
            <p:ph type="subTitle" idx="7"/>
          </p:nvPr>
        </p:nvSpPr>
        <p:spPr>
          <a:xfrm>
            <a:off x="5363087" y="278380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2" name="Google Shape;282;p21"/>
          <p:cNvSpPr txBox="1">
            <a:spLocks noGrp="1"/>
          </p:cNvSpPr>
          <p:nvPr>
            <p:ph type="subTitle" idx="8"/>
          </p:nvPr>
        </p:nvSpPr>
        <p:spPr>
          <a:xfrm>
            <a:off x="5363112" y="345665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3" name="Google Shape;283;p21"/>
          <p:cNvSpPr txBox="1">
            <a:spLocks noGrp="1"/>
          </p:cNvSpPr>
          <p:nvPr>
            <p:ph type="subTitle" idx="9"/>
          </p:nvPr>
        </p:nvSpPr>
        <p:spPr>
          <a:xfrm>
            <a:off x="5363087" y="412950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4" name="Google Shape;284;p21"/>
          <p:cNvSpPr txBox="1">
            <a:spLocks noGrp="1"/>
          </p:cNvSpPr>
          <p:nvPr>
            <p:ph type="subTitle" idx="13"/>
          </p:nvPr>
        </p:nvSpPr>
        <p:spPr>
          <a:xfrm>
            <a:off x="5363112" y="1438100"/>
            <a:ext cx="3060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285" name="Google Shape;285;p21"/>
          <p:cNvPicPr preferRelativeResize="0"/>
          <p:nvPr/>
        </p:nvPicPr>
        <p:blipFill>
          <a:blip r:embed="rId2">
            <a:alphaModFix/>
          </a:blip>
          <a:stretch>
            <a:fillRect/>
          </a:stretch>
        </p:blipFill>
        <p:spPr>
          <a:xfrm>
            <a:off x="7985567" y="-500283"/>
            <a:ext cx="1561201" cy="1459570"/>
          </a:xfrm>
          <a:prstGeom prst="rect">
            <a:avLst/>
          </a:prstGeom>
          <a:noFill/>
          <a:ln>
            <a:noFill/>
          </a:ln>
        </p:spPr>
      </p:pic>
      <p:pic>
        <p:nvPicPr>
          <p:cNvPr id="286" name="Google Shape;286;p21"/>
          <p:cNvPicPr preferRelativeResize="0"/>
          <p:nvPr/>
        </p:nvPicPr>
        <p:blipFill>
          <a:blip r:embed="rId3">
            <a:alphaModFix/>
          </a:blip>
          <a:stretch>
            <a:fillRect/>
          </a:stretch>
        </p:blipFill>
        <p:spPr>
          <a:xfrm>
            <a:off x="8724490" y="132377"/>
            <a:ext cx="469100" cy="525700"/>
          </a:xfrm>
          <a:prstGeom prst="rect">
            <a:avLst/>
          </a:prstGeom>
          <a:noFill/>
          <a:ln>
            <a:noFill/>
          </a:ln>
        </p:spPr>
      </p:pic>
      <p:pic>
        <p:nvPicPr>
          <p:cNvPr id="287" name="Google Shape;287;p21"/>
          <p:cNvPicPr preferRelativeResize="0"/>
          <p:nvPr/>
        </p:nvPicPr>
        <p:blipFill>
          <a:blip r:embed="rId4">
            <a:alphaModFix/>
          </a:blip>
          <a:stretch>
            <a:fillRect/>
          </a:stretch>
        </p:blipFill>
        <p:spPr>
          <a:xfrm flipH="1">
            <a:off x="-590325" y="4082067"/>
            <a:ext cx="1341775" cy="1753850"/>
          </a:xfrm>
          <a:prstGeom prst="rect">
            <a:avLst/>
          </a:prstGeom>
          <a:noFill/>
          <a:ln>
            <a:noFill/>
          </a:ln>
        </p:spPr>
      </p:pic>
      <p:pic>
        <p:nvPicPr>
          <p:cNvPr id="288" name="Google Shape;288;p21"/>
          <p:cNvPicPr preferRelativeResize="0"/>
          <p:nvPr/>
        </p:nvPicPr>
        <p:blipFill>
          <a:blip r:embed="rId5">
            <a:alphaModFix/>
          </a:blip>
          <a:stretch>
            <a:fillRect/>
          </a:stretch>
        </p:blipFill>
        <p:spPr>
          <a:xfrm flipH="1">
            <a:off x="124144" y="4695365"/>
            <a:ext cx="469100" cy="520010"/>
          </a:xfrm>
          <a:prstGeom prst="rect">
            <a:avLst/>
          </a:prstGeom>
          <a:noFill/>
          <a:ln>
            <a:noFill/>
          </a:ln>
        </p:spPr>
      </p:pic>
      <p:pic>
        <p:nvPicPr>
          <p:cNvPr id="289" name="Google Shape;289;p21"/>
          <p:cNvPicPr preferRelativeResize="0"/>
          <p:nvPr/>
        </p:nvPicPr>
        <p:blipFill>
          <a:blip r:embed="rId3">
            <a:alphaModFix/>
          </a:blip>
          <a:stretch>
            <a:fillRect/>
          </a:stretch>
        </p:blipFill>
        <p:spPr>
          <a:xfrm flipH="1">
            <a:off x="-253998" y="4047180"/>
            <a:ext cx="469100" cy="525700"/>
          </a:xfrm>
          <a:prstGeom prst="rect">
            <a:avLst/>
          </a:prstGeom>
          <a:noFill/>
          <a:ln>
            <a:noFill/>
          </a:ln>
        </p:spPr>
      </p:pic>
      <p:pic>
        <p:nvPicPr>
          <p:cNvPr id="290" name="Google Shape;290;p21"/>
          <p:cNvPicPr preferRelativeResize="0"/>
          <p:nvPr/>
        </p:nvPicPr>
        <p:blipFill>
          <a:blip r:embed="rId3">
            <a:alphaModFix/>
          </a:blip>
          <a:stretch>
            <a:fillRect/>
          </a:stretch>
        </p:blipFill>
        <p:spPr>
          <a:xfrm>
            <a:off x="8631265" y="4603502"/>
            <a:ext cx="469100" cy="525700"/>
          </a:xfrm>
          <a:prstGeom prst="rect">
            <a:avLst/>
          </a:prstGeom>
          <a:noFill/>
          <a:ln>
            <a:noFill/>
          </a:ln>
        </p:spPr>
      </p:pic>
      <p:pic>
        <p:nvPicPr>
          <p:cNvPr id="291" name="Google Shape;291;p21"/>
          <p:cNvPicPr preferRelativeResize="0"/>
          <p:nvPr/>
        </p:nvPicPr>
        <p:blipFill>
          <a:blip r:embed="rId5">
            <a:alphaModFix/>
          </a:blip>
          <a:stretch>
            <a:fillRect/>
          </a:stretch>
        </p:blipFill>
        <p:spPr>
          <a:xfrm flipH="1">
            <a:off x="36144" y="50090"/>
            <a:ext cx="469100" cy="52001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6">
    <p:spTree>
      <p:nvGrpSpPr>
        <p:cNvPr id="1" name="Shape 292"/>
        <p:cNvGrpSpPr/>
        <p:nvPr/>
      </p:nvGrpSpPr>
      <p:grpSpPr>
        <a:xfrm>
          <a:off x="0" y="0"/>
          <a:ext cx="0" cy="0"/>
          <a:chOff x="0" y="0"/>
          <a:chExt cx="0" cy="0"/>
        </a:xfrm>
      </p:grpSpPr>
      <p:sp>
        <p:nvSpPr>
          <p:cNvPr id="293" name="Google Shape;293;p22"/>
          <p:cNvSpPr txBox="1">
            <a:spLocks noGrp="1"/>
          </p:cNvSpPr>
          <p:nvPr>
            <p:ph type="title"/>
          </p:nvPr>
        </p:nvSpPr>
        <p:spPr>
          <a:xfrm>
            <a:off x="720000" y="1083800"/>
            <a:ext cx="3413100" cy="1842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4" name="Google Shape;294;p22"/>
          <p:cNvSpPr txBox="1">
            <a:spLocks noGrp="1"/>
          </p:cNvSpPr>
          <p:nvPr>
            <p:ph type="subTitle" idx="1"/>
          </p:nvPr>
        </p:nvSpPr>
        <p:spPr>
          <a:xfrm>
            <a:off x="720000" y="2926273"/>
            <a:ext cx="3413100" cy="133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8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295" name="Google Shape;295;p22"/>
          <p:cNvPicPr preferRelativeResize="0"/>
          <p:nvPr/>
        </p:nvPicPr>
        <p:blipFill>
          <a:blip r:embed="rId2">
            <a:alphaModFix/>
          </a:blip>
          <a:stretch>
            <a:fillRect/>
          </a:stretch>
        </p:blipFill>
        <p:spPr>
          <a:xfrm rot="10800000">
            <a:off x="8008550" y="-149474"/>
            <a:ext cx="1337250" cy="1101250"/>
          </a:xfrm>
          <a:prstGeom prst="rect">
            <a:avLst/>
          </a:prstGeom>
          <a:noFill/>
          <a:ln>
            <a:noFill/>
          </a:ln>
        </p:spPr>
      </p:pic>
      <p:pic>
        <p:nvPicPr>
          <p:cNvPr id="296" name="Google Shape;296;p22"/>
          <p:cNvPicPr preferRelativeResize="0"/>
          <p:nvPr/>
        </p:nvPicPr>
        <p:blipFill>
          <a:blip r:embed="rId3">
            <a:alphaModFix/>
          </a:blip>
          <a:stretch>
            <a:fillRect/>
          </a:stretch>
        </p:blipFill>
        <p:spPr>
          <a:xfrm rot="10800000">
            <a:off x="8346846" y="132751"/>
            <a:ext cx="469100" cy="523647"/>
          </a:xfrm>
          <a:prstGeom prst="rect">
            <a:avLst/>
          </a:prstGeom>
          <a:noFill/>
          <a:ln>
            <a:noFill/>
          </a:ln>
        </p:spPr>
      </p:pic>
      <p:pic>
        <p:nvPicPr>
          <p:cNvPr id="297" name="Google Shape;297;p22"/>
          <p:cNvPicPr preferRelativeResize="0"/>
          <p:nvPr/>
        </p:nvPicPr>
        <p:blipFill>
          <a:blip r:embed="rId4">
            <a:alphaModFix/>
          </a:blip>
          <a:stretch>
            <a:fillRect/>
          </a:stretch>
        </p:blipFill>
        <p:spPr>
          <a:xfrm rot="10800000">
            <a:off x="8909654" y="-189043"/>
            <a:ext cx="469100" cy="525700"/>
          </a:xfrm>
          <a:prstGeom prst="rect">
            <a:avLst/>
          </a:prstGeom>
          <a:noFill/>
          <a:ln>
            <a:noFill/>
          </a:ln>
        </p:spPr>
      </p:pic>
      <p:pic>
        <p:nvPicPr>
          <p:cNvPr id="298" name="Google Shape;298;p22"/>
          <p:cNvPicPr preferRelativeResize="0"/>
          <p:nvPr/>
        </p:nvPicPr>
        <p:blipFill>
          <a:blip r:embed="rId5">
            <a:alphaModFix/>
          </a:blip>
          <a:stretch>
            <a:fillRect/>
          </a:stretch>
        </p:blipFill>
        <p:spPr>
          <a:xfrm rot="10800000">
            <a:off x="-316567" y="4281217"/>
            <a:ext cx="1561201" cy="1459570"/>
          </a:xfrm>
          <a:prstGeom prst="rect">
            <a:avLst/>
          </a:prstGeom>
          <a:noFill/>
          <a:ln>
            <a:noFill/>
          </a:ln>
        </p:spPr>
      </p:pic>
      <p:pic>
        <p:nvPicPr>
          <p:cNvPr id="299" name="Google Shape;299;p22"/>
          <p:cNvPicPr preferRelativeResize="0"/>
          <p:nvPr/>
        </p:nvPicPr>
        <p:blipFill>
          <a:blip r:embed="rId4">
            <a:alphaModFix/>
          </a:blip>
          <a:stretch>
            <a:fillRect/>
          </a:stretch>
        </p:blipFill>
        <p:spPr>
          <a:xfrm rot="10800000">
            <a:off x="36610" y="4582427"/>
            <a:ext cx="469100" cy="525700"/>
          </a:xfrm>
          <a:prstGeom prst="rect">
            <a:avLst/>
          </a:prstGeom>
          <a:noFill/>
          <a:ln>
            <a:noFill/>
          </a:ln>
        </p:spPr>
      </p:pic>
      <p:pic>
        <p:nvPicPr>
          <p:cNvPr id="300" name="Google Shape;300;p22"/>
          <p:cNvPicPr preferRelativeResize="0"/>
          <p:nvPr/>
        </p:nvPicPr>
        <p:blipFill>
          <a:blip r:embed="rId3">
            <a:alphaModFix/>
          </a:blip>
          <a:stretch>
            <a:fillRect/>
          </a:stretch>
        </p:blipFill>
        <p:spPr>
          <a:xfrm rot="10800000">
            <a:off x="808493" y="4583466"/>
            <a:ext cx="469100" cy="523647"/>
          </a:xfrm>
          <a:prstGeom prst="rect">
            <a:avLst/>
          </a:prstGeom>
          <a:noFill/>
          <a:ln>
            <a:noFill/>
          </a:ln>
        </p:spPr>
      </p:pic>
      <p:pic>
        <p:nvPicPr>
          <p:cNvPr id="301" name="Google Shape;301;p22"/>
          <p:cNvPicPr preferRelativeResize="0"/>
          <p:nvPr/>
        </p:nvPicPr>
        <p:blipFill>
          <a:blip r:embed="rId6">
            <a:alphaModFix/>
          </a:blip>
          <a:stretch>
            <a:fillRect/>
          </a:stretch>
        </p:blipFill>
        <p:spPr>
          <a:xfrm>
            <a:off x="8386587" y="4623493"/>
            <a:ext cx="469100" cy="520010"/>
          </a:xfrm>
          <a:prstGeom prst="rect">
            <a:avLst/>
          </a:prstGeom>
          <a:noFill/>
          <a:ln>
            <a:noFill/>
          </a:ln>
        </p:spPr>
      </p:pic>
      <p:pic>
        <p:nvPicPr>
          <p:cNvPr id="302" name="Google Shape;302;p22"/>
          <p:cNvPicPr preferRelativeResize="0"/>
          <p:nvPr/>
        </p:nvPicPr>
        <p:blipFill>
          <a:blip r:embed="rId4">
            <a:alphaModFix/>
          </a:blip>
          <a:stretch>
            <a:fillRect/>
          </a:stretch>
        </p:blipFill>
        <p:spPr>
          <a:xfrm>
            <a:off x="67490" y="88713"/>
            <a:ext cx="469100" cy="525700"/>
          </a:xfrm>
          <a:prstGeom prst="rect">
            <a:avLst/>
          </a:prstGeom>
          <a:noFill/>
          <a:ln>
            <a:noFill/>
          </a:ln>
        </p:spPr>
      </p:pic>
      <p:pic>
        <p:nvPicPr>
          <p:cNvPr id="303" name="Google Shape;303;p22"/>
          <p:cNvPicPr preferRelativeResize="0"/>
          <p:nvPr/>
        </p:nvPicPr>
        <p:blipFill>
          <a:blip r:embed="rId3">
            <a:alphaModFix/>
          </a:blip>
          <a:stretch>
            <a:fillRect/>
          </a:stretch>
        </p:blipFill>
        <p:spPr>
          <a:xfrm>
            <a:off x="8645908" y="4176698"/>
            <a:ext cx="469100" cy="52364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6_1">
    <p:spTree>
      <p:nvGrpSpPr>
        <p:cNvPr id="1" name="Shape 304"/>
        <p:cNvGrpSpPr/>
        <p:nvPr/>
      </p:nvGrpSpPr>
      <p:grpSpPr>
        <a:xfrm>
          <a:off x="0" y="0"/>
          <a:ext cx="0" cy="0"/>
          <a:chOff x="0" y="0"/>
          <a:chExt cx="0" cy="0"/>
        </a:xfrm>
      </p:grpSpPr>
      <p:sp>
        <p:nvSpPr>
          <p:cNvPr id="305" name="Google Shape;305;p23"/>
          <p:cNvSpPr txBox="1">
            <a:spLocks noGrp="1"/>
          </p:cNvSpPr>
          <p:nvPr>
            <p:ph type="subTitle" idx="1"/>
          </p:nvPr>
        </p:nvSpPr>
        <p:spPr>
          <a:xfrm>
            <a:off x="720000" y="2329525"/>
            <a:ext cx="2709000" cy="86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6" name="Google Shape;30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07" name="Google Shape;307;p23"/>
          <p:cNvPicPr preferRelativeResize="0"/>
          <p:nvPr/>
        </p:nvPicPr>
        <p:blipFill>
          <a:blip r:embed="rId2">
            <a:alphaModFix/>
          </a:blip>
          <a:stretch>
            <a:fillRect/>
          </a:stretch>
        </p:blipFill>
        <p:spPr>
          <a:xfrm>
            <a:off x="-795058" y="-500283"/>
            <a:ext cx="1561201" cy="1459570"/>
          </a:xfrm>
          <a:prstGeom prst="rect">
            <a:avLst/>
          </a:prstGeom>
          <a:noFill/>
          <a:ln>
            <a:noFill/>
          </a:ln>
        </p:spPr>
      </p:pic>
      <p:pic>
        <p:nvPicPr>
          <p:cNvPr id="308" name="Google Shape;308;p23"/>
          <p:cNvPicPr preferRelativeResize="0"/>
          <p:nvPr/>
        </p:nvPicPr>
        <p:blipFill>
          <a:blip r:embed="rId3">
            <a:alphaModFix/>
          </a:blip>
          <a:stretch>
            <a:fillRect/>
          </a:stretch>
        </p:blipFill>
        <p:spPr>
          <a:xfrm>
            <a:off x="-56135" y="132377"/>
            <a:ext cx="469100" cy="525700"/>
          </a:xfrm>
          <a:prstGeom prst="rect">
            <a:avLst/>
          </a:prstGeom>
          <a:noFill/>
          <a:ln>
            <a:noFill/>
          </a:ln>
        </p:spPr>
      </p:pic>
      <p:pic>
        <p:nvPicPr>
          <p:cNvPr id="309" name="Google Shape;309;p23"/>
          <p:cNvPicPr preferRelativeResize="0"/>
          <p:nvPr/>
        </p:nvPicPr>
        <p:blipFill>
          <a:blip r:embed="rId4">
            <a:alphaModFix/>
          </a:blip>
          <a:stretch>
            <a:fillRect/>
          </a:stretch>
        </p:blipFill>
        <p:spPr>
          <a:xfrm flipH="1">
            <a:off x="8035148" y="4151319"/>
            <a:ext cx="1337250" cy="1101250"/>
          </a:xfrm>
          <a:prstGeom prst="rect">
            <a:avLst/>
          </a:prstGeom>
          <a:noFill/>
          <a:ln>
            <a:noFill/>
          </a:ln>
        </p:spPr>
      </p:pic>
      <p:pic>
        <p:nvPicPr>
          <p:cNvPr id="310" name="Google Shape;310;p23"/>
          <p:cNvPicPr preferRelativeResize="0"/>
          <p:nvPr/>
        </p:nvPicPr>
        <p:blipFill>
          <a:blip r:embed="rId5">
            <a:alphaModFix/>
          </a:blip>
          <a:stretch>
            <a:fillRect/>
          </a:stretch>
        </p:blipFill>
        <p:spPr>
          <a:xfrm flipH="1">
            <a:off x="7992238" y="4440128"/>
            <a:ext cx="469100" cy="523647"/>
          </a:xfrm>
          <a:prstGeom prst="rect">
            <a:avLst/>
          </a:prstGeom>
          <a:noFill/>
          <a:ln>
            <a:noFill/>
          </a:ln>
        </p:spPr>
      </p:pic>
      <p:pic>
        <p:nvPicPr>
          <p:cNvPr id="311" name="Google Shape;311;p23"/>
          <p:cNvPicPr preferRelativeResize="0"/>
          <p:nvPr/>
        </p:nvPicPr>
        <p:blipFill>
          <a:blip r:embed="rId3">
            <a:alphaModFix/>
          </a:blip>
          <a:stretch>
            <a:fillRect/>
          </a:stretch>
        </p:blipFill>
        <p:spPr>
          <a:xfrm flipH="1">
            <a:off x="8936252" y="4766438"/>
            <a:ext cx="469100" cy="525700"/>
          </a:xfrm>
          <a:prstGeom prst="rect">
            <a:avLst/>
          </a:prstGeom>
          <a:noFill/>
          <a:ln>
            <a:noFill/>
          </a:ln>
        </p:spPr>
      </p:pic>
      <p:pic>
        <p:nvPicPr>
          <p:cNvPr id="312" name="Google Shape;312;p23"/>
          <p:cNvPicPr preferRelativeResize="0"/>
          <p:nvPr/>
        </p:nvPicPr>
        <p:blipFill>
          <a:blip r:embed="rId6">
            <a:alphaModFix/>
          </a:blip>
          <a:stretch>
            <a:fillRect/>
          </a:stretch>
        </p:blipFill>
        <p:spPr>
          <a:xfrm flipH="1">
            <a:off x="8566973" y="4123067"/>
            <a:ext cx="469100" cy="520010"/>
          </a:xfrm>
          <a:prstGeom prst="rect">
            <a:avLst/>
          </a:prstGeom>
          <a:noFill/>
          <a:ln>
            <a:noFill/>
          </a:ln>
        </p:spPr>
      </p:pic>
      <p:pic>
        <p:nvPicPr>
          <p:cNvPr id="313" name="Google Shape;313;p23"/>
          <p:cNvPicPr preferRelativeResize="0"/>
          <p:nvPr/>
        </p:nvPicPr>
        <p:blipFill>
          <a:blip r:embed="rId3">
            <a:alphaModFix/>
          </a:blip>
          <a:stretch>
            <a:fillRect/>
          </a:stretch>
        </p:blipFill>
        <p:spPr>
          <a:xfrm flipH="1">
            <a:off x="330027" y="4583663"/>
            <a:ext cx="469100" cy="525700"/>
          </a:xfrm>
          <a:prstGeom prst="rect">
            <a:avLst/>
          </a:prstGeom>
          <a:noFill/>
          <a:ln>
            <a:noFill/>
          </a:ln>
        </p:spPr>
      </p:pic>
      <p:pic>
        <p:nvPicPr>
          <p:cNvPr id="314" name="Google Shape;314;p23"/>
          <p:cNvPicPr preferRelativeResize="0"/>
          <p:nvPr/>
        </p:nvPicPr>
        <p:blipFill>
          <a:blip r:embed="rId6">
            <a:alphaModFix/>
          </a:blip>
          <a:stretch>
            <a:fillRect/>
          </a:stretch>
        </p:blipFill>
        <p:spPr>
          <a:xfrm flipH="1">
            <a:off x="61173" y="4151317"/>
            <a:ext cx="469100" cy="520010"/>
          </a:xfrm>
          <a:prstGeom prst="rect">
            <a:avLst/>
          </a:prstGeom>
          <a:noFill/>
          <a:ln>
            <a:noFill/>
          </a:ln>
        </p:spPr>
      </p:pic>
      <p:pic>
        <p:nvPicPr>
          <p:cNvPr id="315" name="Google Shape;315;p23"/>
          <p:cNvPicPr preferRelativeResize="0"/>
          <p:nvPr/>
        </p:nvPicPr>
        <p:blipFill>
          <a:blip r:embed="rId5">
            <a:alphaModFix/>
          </a:blip>
          <a:stretch>
            <a:fillRect/>
          </a:stretch>
        </p:blipFill>
        <p:spPr>
          <a:xfrm flipH="1">
            <a:off x="8619413" y="42528"/>
            <a:ext cx="469100" cy="52364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72"/>
        <p:cNvGrpSpPr/>
        <p:nvPr/>
      </p:nvGrpSpPr>
      <p:grpSpPr>
        <a:xfrm>
          <a:off x="0" y="0"/>
          <a:ext cx="0" cy="0"/>
          <a:chOff x="0" y="0"/>
          <a:chExt cx="0" cy="0"/>
        </a:xfrm>
      </p:grpSpPr>
      <p:sp>
        <p:nvSpPr>
          <p:cNvPr id="373" name="Google Shape;373;p29"/>
          <p:cNvSpPr txBox="1">
            <a:spLocks noGrp="1"/>
          </p:cNvSpPr>
          <p:nvPr>
            <p:ph type="ctrTitle"/>
          </p:nvPr>
        </p:nvSpPr>
        <p:spPr>
          <a:xfrm>
            <a:off x="2125800" y="723525"/>
            <a:ext cx="4892400" cy="115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72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4" name="Google Shape;374;p29"/>
          <p:cNvSpPr txBox="1">
            <a:spLocks noGrp="1"/>
          </p:cNvSpPr>
          <p:nvPr>
            <p:ph type="subTitle" idx="1"/>
          </p:nvPr>
        </p:nvSpPr>
        <p:spPr>
          <a:xfrm>
            <a:off x="2125800" y="1889697"/>
            <a:ext cx="4892400" cy="10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75" name="Google Shape;375;p29"/>
          <p:cNvSpPr txBox="1">
            <a:spLocks noGrp="1"/>
          </p:cNvSpPr>
          <p:nvPr>
            <p:ph type="subTitle" idx="2"/>
          </p:nvPr>
        </p:nvSpPr>
        <p:spPr>
          <a:xfrm>
            <a:off x="2125800" y="4065775"/>
            <a:ext cx="4892400" cy="38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76" name="Google Shape;376;p29"/>
          <p:cNvSpPr txBox="1"/>
          <p:nvPr/>
        </p:nvSpPr>
        <p:spPr>
          <a:xfrm>
            <a:off x="2125800" y="3612725"/>
            <a:ext cx="4892400" cy="554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accent1"/>
                </a:solidFill>
                <a:latin typeface="Assistant"/>
                <a:ea typeface="Assistant"/>
                <a:cs typeface="Assistant"/>
                <a:sym typeface="Assistant"/>
              </a:rPr>
              <a:t>CREDITS: This presentation template was created by </a:t>
            </a:r>
            <a:r>
              <a:rPr lang="en" sz="1000" b="1" u="sng">
                <a:solidFill>
                  <a:schemeClr val="accent1"/>
                </a:solidFill>
                <a:latin typeface="Assistant"/>
                <a:ea typeface="Assistant"/>
                <a:cs typeface="Assistant"/>
                <a:sym typeface="Assistan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accent1"/>
                </a:solidFill>
                <a:latin typeface="Assistant"/>
                <a:ea typeface="Assistant"/>
                <a:cs typeface="Assistant"/>
                <a:sym typeface="Assistant"/>
              </a:rPr>
              <a:t>, and includes icons by </a:t>
            </a:r>
            <a:r>
              <a:rPr lang="en" sz="1000" b="1" u="sng">
                <a:solidFill>
                  <a:schemeClr val="accent1"/>
                </a:solidFill>
                <a:latin typeface="Assistant"/>
                <a:ea typeface="Assistant"/>
                <a:cs typeface="Assistant"/>
                <a:sym typeface="Assistan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accent1"/>
                </a:solidFill>
                <a:latin typeface="Assistant"/>
                <a:ea typeface="Assistant"/>
                <a:cs typeface="Assistant"/>
                <a:sym typeface="Assistant"/>
              </a:rPr>
              <a:t>, and infographics &amp; images by </a:t>
            </a:r>
            <a:r>
              <a:rPr lang="en" sz="1000" b="1" u="sng">
                <a:solidFill>
                  <a:schemeClr val="accent1"/>
                </a:solidFill>
                <a:latin typeface="Assistant"/>
                <a:ea typeface="Assistant"/>
                <a:cs typeface="Assistant"/>
                <a:sym typeface="Assistan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b="1" u="sng">
              <a:solidFill>
                <a:schemeClr val="accent1"/>
              </a:solidFill>
              <a:latin typeface="Assistant"/>
              <a:ea typeface="Assistant"/>
              <a:cs typeface="Assistant"/>
              <a:sym typeface="Assistant"/>
            </a:endParaRPr>
          </a:p>
        </p:txBody>
      </p:sp>
      <p:pic>
        <p:nvPicPr>
          <p:cNvPr id="377" name="Google Shape;377;p29"/>
          <p:cNvPicPr preferRelativeResize="0"/>
          <p:nvPr/>
        </p:nvPicPr>
        <p:blipFill>
          <a:blip r:embed="rId5">
            <a:alphaModFix/>
          </a:blip>
          <a:stretch>
            <a:fillRect/>
          </a:stretch>
        </p:blipFill>
        <p:spPr>
          <a:xfrm rot="10800000">
            <a:off x="8674889" y="2496273"/>
            <a:ext cx="469100" cy="525700"/>
          </a:xfrm>
          <a:prstGeom prst="rect">
            <a:avLst/>
          </a:prstGeom>
          <a:noFill/>
          <a:ln>
            <a:noFill/>
          </a:ln>
        </p:spPr>
      </p:pic>
      <p:pic>
        <p:nvPicPr>
          <p:cNvPr id="378" name="Google Shape;378;p29"/>
          <p:cNvPicPr preferRelativeResize="0"/>
          <p:nvPr/>
        </p:nvPicPr>
        <p:blipFill>
          <a:blip r:embed="rId5">
            <a:alphaModFix/>
          </a:blip>
          <a:stretch>
            <a:fillRect/>
          </a:stretch>
        </p:blipFill>
        <p:spPr>
          <a:xfrm rot="10800000">
            <a:off x="8318039" y="2093300"/>
            <a:ext cx="469100" cy="525700"/>
          </a:xfrm>
          <a:prstGeom prst="rect">
            <a:avLst/>
          </a:prstGeom>
          <a:noFill/>
          <a:ln>
            <a:noFill/>
          </a:ln>
        </p:spPr>
      </p:pic>
      <p:pic>
        <p:nvPicPr>
          <p:cNvPr id="379" name="Google Shape;379;p29"/>
          <p:cNvPicPr preferRelativeResize="0"/>
          <p:nvPr/>
        </p:nvPicPr>
        <p:blipFill>
          <a:blip r:embed="rId6">
            <a:alphaModFix/>
          </a:blip>
          <a:stretch>
            <a:fillRect/>
          </a:stretch>
        </p:blipFill>
        <p:spPr>
          <a:xfrm rot="10800000">
            <a:off x="7394063" y="3053122"/>
            <a:ext cx="1723551" cy="2090375"/>
          </a:xfrm>
          <a:prstGeom prst="rect">
            <a:avLst/>
          </a:prstGeom>
          <a:noFill/>
          <a:ln>
            <a:noFill/>
          </a:ln>
        </p:spPr>
      </p:pic>
      <p:pic>
        <p:nvPicPr>
          <p:cNvPr id="380" name="Google Shape;380;p29"/>
          <p:cNvPicPr preferRelativeResize="0"/>
          <p:nvPr/>
        </p:nvPicPr>
        <p:blipFill>
          <a:blip r:embed="rId5">
            <a:alphaModFix/>
          </a:blip>
          <a:stretch>
            <a:fillRect/>
          </a:stretch>
        </p:blipFill>
        <p:spPr>
          <a:xfrm rot="10800000">
            <a:off x="7547264" y="4326048"/>
            <a:ext cx="469100" cy="525700"/>
          </a:xfrm>
          <a:prstGeom prst="rect">
            <a:avLst/>
          </a:prstGeom>
          <a:noFill/>
          <a:ln>
            <a:noFill/>
          </a:ln>
        </p:spPr>
      </p:pic>
      <p:pic>
        <p:nvPicPr>
          <p:cNvPr id="381" name="Google Shape;381;p29"/>
          <p:cNvPicPr preferRelativeResize="0"/>
          <p:nvPr/>
        </p:nvPicPr>
        <p:blipFill>
          <a:blip r:embed="rId7">
            <a:alphaModFix/>
          </a:blip>
          <a:stretch>
            <a:fillRect/>
          </a:stretch>
        </p:blipFill>
        <p:spPr>
          <a:xfrm rot="10800000">
            <a:off x="8674901" y="3018309"/>
            <a:ext cx="469100" cy="522034"/>
          </a:xfrm>
          <a:prstGeom prst="rect">
            <a:avLst/>
          </a:prstGeom>
          <a:noFill/>
          <a:ln>
            <a:noFill/>
          </a:ln>
        </p:spPr>
      </p:pic>
      <p:pic>
        <p:nvPicPr>
          <p:cNvPr id="382" name="Google Shape;382;p29"/>
          <p:cNvPicPr preferRelativeResize="0"/>
          <p:nvPr/>
        </p:nvPicPr>
        <p:blipFill>
          <a:blip r:embed="rId8">
            <a:alphaModFix/>
          </a:blip>
          <a:stretch>
            <a:fillRect/>
          </a:stretch>
        </p:blipFill>
        <p:spPr>
          <a:xfrm rot="10800000">
            <a:off x="8490250" y="4001940"/>
            <a:ext cx="469100" cy="520010"/>
          </a:xfrm>
          <a:prstGeom prst="rect">
            <a:avLst/>
          </a:prstGeom>
          <a:noFill/>
          <a:ln>
            <a:noFill/>
          </a:ln>
        </p:spPr>
      </p:pic>
      <p:pic>
        <p:nvPicPr>
          <p:cNvPr id="383" name="Google Shape;383;p29"/>
          <p:cNvPicPr preferRelativeResize="0"/>
          <p:nvPr/>
        </p:nvPicPr>
        <p:blipFill>
          <a:blip r:embed="rId9">
            <a:alphaModFix/>
          </a:blip>
          <a:stretch>
            <a:fillRect/>
          </a:stretch>
        </p:blipFill>
        <p:spPr>
          <a:xfrm rot="10800000">
            <a:off x="-12" y="0"/>
            <a:ext cx="1545400" cy="1773375"/>
          </a:xfrm>
          <a:prstGeom prst="rect">
            <a:avLst/>
          </a:prstGeom>
          <a:noFill/>
          <a:ln>
            <a:noFill/>
          </a:ln>
        </p:spPr>
      </p:pic>
      <p:pic>
        <p:nvPicPr>
          <p:cNvPr id="384" name="Google Shape;384;p29"/>
          <p:cNvPicPr preferRelativeResize="0"/>
          <p:nvPr/>
        </p:nvPicPr>
        <p:blipFill>
          <a:blip r:embed="rId10">
            <a:alphaModFix/>
          </a:blip>
          <a:stretch>
            <a:fillRect/>
          </a:stretch>
        </p:blipFill>
        <p:spPr>
          <a:xfrm rot="10800000">
            <a:off x="538128" y="962466"/>
            <a:ext cx="469100" cy="524075"/>
          </a:xfrm>
          <a:prstGeom prst="rect">
            <a:avLst/>
          </a:prstGeom>
          <a:noFill/>
          <a:ln>
            <a:noFill/>
          </a:ln>
        </p:spPr>
      </p:pic>
      <p:pic>
        <p:nvPicPr>
          <p:cNvPr id="385" name="Google Shape;385;p29"/>
          <p:cNvPicPr preferRelativeResize="0"/>
          <p:nvPr/>
        </p:nvPicPr>
        <p:blipFill>
          <a:blip r:embed="rId5">
            <a:alphaModFix/>
          </a:blip>
          <a:stretch>
            <a:fillRect/>
          </a:stretch>
        </p:blipFill>
        <p:spPr>
          <a:xfrm rot="10800000">
            <a:off x="153503" y="290139"/>
            <a:ext cx="469100" cy="525700"/>
          </a:xfrm>
          <a:prstGeom prst="rect">
            <a:avLst/>
          </a:prstGeom>
          <a:noFill/>
          <a:ln>
            <a:noFill/>
          </a:ln>
        </p:spPr>
      </p:pic>
      <p:pic>
        <p:nvPicPr>
          <p:cNvPr id="386" name="Google Shape;386;p29"/>
          <p:cNvPicPr preferRelativeResize="0"/>
          <p:nvPr/>
        </p:nvPicPr>
        <p:blipFill>
          <a:blip r:embed="rId8">
            <a:alphaModFix/>
          </a:blip>
          <a:stretch>
            <a:fillRect/>
          </a:stretch>
        </p:blipFill>
        <p:spPr>
          <a:xfrm rot="10800000">
            <a:off x="153505" y="1762739"/>
            <a:ext cx="469100" cy="52001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87"/>
        <p:cNvGrpSpPr/>
        <p:nvPr/>
      </p:nvGrpSpPr>
      <p:grpSpPr>
        <a:xfrm>
          <a:off x="0" y="0"/>
          <a:ext cx="0" cy="0"/>
          <a:chOff x="0" y="0"/>
          <a:chExt cx="0" cy="0"/>
        </a:xfrm>
      </p:grpSpPr>
      <p:pic>
        <p:nvPicPr>
          <p:cNvPr id="388" name="Google Shape;388;p30"/>
          <p:cNvPicPr preferRelativeResize="0"/>
          <p:nvPr/>
        </p:nvPicPr>
        <p:blipFill>
          <a:blip r:embed="rId2">
            <a:alphaModFix/>
          </a:blip>
          <a:stretch>
            <a:fillRect/>
          </a:stretch>
        </p:blipFill>
        <p:spPr>
          <a:xfrm flipH="1">
            <a:off x="8064742" y="-162708"/>
            <a:ext cx="1561201" cy="1459570"/>
          </a:xfrm>
          <a:prstGeom prst="rect">
            <a:avLst/>
          </a:prstGeom>
          <a:noFill/>
          <a:ln>
            <a:noFill/>
          </a:ln>
        </p:spPr>
      </p:pic>
      <p:pic>
        <p:nvPicPr>
          <p:cNvPr id="389" name="Google Shape;389;p30"/>
          <p:cNvPicPr preferRelativeResize="0"/>
          <p:nvPr/>
        </p:nvPicPr>
        <p:blipFill>
          <a:blip r:embed="rId3">
            <a:alphaModFix/>
          </a:blip>
          <a:stretch>
            <a:fillRect/>
          </a:stretch>
        </p:blipFill>
        <p:spPr>
          <a:xfrm flipH="1">
            <a:off x="8417919" y="469952"/>
            <a:ext cx="469100" cy="525700"/>
          </a:xfrm>
          <a:prstGeom prst="rect">
            <a:avLst/>
          </a:prstGeom>
          <a:noFill/>
          <a:ln>
            <a:noFill/>
          </a:ln>
        </p:spPr>
      </p:pic>
      <p:pic>
        <p:nvPicPr>
          <p:cNvPr id="390" name="Google Shape;390;p30"/>
          <p:cNvPicPr preferRelativeResize="0"/>
          <p:nvPr/>
        </p:nvPicPr>
        <p:blipFill>
          <a:blip r:embed="rId4">
            <a:alphaModFix/>
          </a:blip>
          <a:stretch>
            <a:fillRect/>
          </a:stretch>
        </p:blipFill>
        <p:spPr>
          <a:xfrm rot="-3">
            <a:off x="-221530" y="4212536"/>
            <a:ext cx="1337249" cy="1101250"/>
          </a:xfrm>
          <a:prstGeom prst="rect">
            <a:avLst/>
          </a:prstGeom>
          <a:noFill/>
          <a:ln>
            <a:noFill/>
          </a:ln>
        </p:spPr>
      </p:pic>
      <p:pic>
        <p:nvPicPr>
          <p:cNvPr id="391" name="Google Shape;391;p30"/>
          <p:cNvPicPr preferRelativeResize="0"/>
          <p:nvPr/>
        </p:nvPicPr>
        <p:blipFill>
          <a:blip r:embed="rId5">
            <a:alphaModFix/>
          </a:blip>
          <a:stretch>
            <a:fillRect/>
          </a:stretch>
        </p:blipFill>
        <p:spPr>
          <a:xfrm rot="10800000" flipH="1">
            <a:off x="124546" y="4180864"/>
            <a:ext cx="469100" cy="520010"/>
          </a:xfrm>
          <a:prstGeom prst="rect">
            <a:avLst/>
          </a:prstGeom>
          <a:noFill/>
          <a:ln>
            <a:noFill/>
          </a:ln>
        </p:spPr>
      </p:pic>
      <p:pic>
        <p:nvPicPr>
          <p:cNvPr id="392" name="Google Shape;392;p30"/>
          <p:cNvPicPr preferRelativeResize="0"/>
          <p:nvPr/>
        </p:nvPicPr>
        <p:blipFill>
          <a:blip r:embed="rId6">
            <a:alphaModFix/>
          </a:blip>
          <a:stretch>
            <a:fillRect/>
          </a:stretch>
        </p:blipFill>
        <p:spPr>
          <a:xfrm rot="10800000" flipH="1">
            <a:off x="-105917" y="3762753"/>
            <a:ext cx="469100" cy="523647"/>
          </a:xfrm>
          <a:prstGeom prst="rect">
            <a:avLst/>
          </a:prstGeom>
          <a:noFill/>
          <a:ln>
            <a:noFill/>
          </a:ln>
        </p:spPr>
      </p:pic>
      <p:pic>
        <p:nvPicPr>
          <p:cNvPr id="393" name="Google Shape;393;p30"/>
          <p:cNvPicPr preferRelativeResize="0"/>
          <p:nvPr/>
        </p:nvPicPr>
        <p:blipFill>
          <a:blip r:embed="rId3">
            <a:alphaModFix/>
          </a:blip>
          <a:stretch>
            <a:fillRect/>
          </a:stretch>
        </p:blipFill>
        <p:spPr>
          <a:xfrm rot="10800000" flipH="1">
            <a:off x="-252519" y="4820452"/>
            <a:ext cx="469100" cy="525700"/>
          </a:xfrm>
          <a:prstGeom prst="rect">
            <a:avLst/>
          </a:prstGeom>
          <a:noFill/>
          <a:ln>
            <a:noFill/>
          </a:ln>
        </p:spPr>
      </p:pic>
      <p:pic>
        <p:nvPicPr>
          <p:cNvPr id="394" name="Google Shape;394;p30"/>
          <p:cNvPicPr preferRelativeResize="0"/>
          <p:nvPr/>
        </p:nvPicPr>
        <p:blipFill>
          <a:blip r:embed="rId6">
            <a:alphaModFix/>
          </a:blip>
          <a:stretch>
            <a:fillRect/>
          </a:stretch>
        </p:blipFill>
        <p:spPr>
          <a:xfrm rot="10800000" flipH="1">
            <a:off x="8610808" y="4574578"/>
            <a:ext cx="469100" cy="523647"/>
          </a:xfrm>
          <a:prstGeom prst="rect">
            <a:avLst/>
          </a:prstGeom>
          <a:noFill/>
          <a:ln>
            <a:noFill/>
          </a:ln>
        </p:spPr>
      </p:pic>
      <p:pic>
        <p:nvPicPr>
          <p:cNvPr id="395" name="Google Shape;395;p30"/>
          <p:cNvPicPr preferRelativeResize="0"/>
          <p:nvPr/>
        </p:nvPicPr>
        <p:blipFill>
          <a:blip r:embed="rId3">
            <a:alphaModFix/>
          </a:blip>
          <a:stretch>
            <a:fillRect/>
          </a:stretch>
        </p:blipFill>
        <p:spPr>
          <a:xfrm flipH="1">
            <a:off x="8141694" y="4573552"/>
            <a:ext cx="469100" cy="525700"/>
          </a:xfrm>
          <a:prstGeom prst="rect">
            <a:avLst/>
          </a:prstGeom>
          <a:noFill/>
          <a:ln>
            <a:noFill/>
          </a:ln>
        </p:spPr>
      </p:pic>
      <p:pic>
        <p:nvPicPr>
          <p:cNvPr id="396" name="Google Shape;396;p30"/>
          <p:cNvPicPr preferRelativeResize="0"/>
          <p:nvPr/>
        </p:nvPicPr>
        <p:blipFill>
          <a:blip r:embed="rId5">
            <a:alphaModFix/>
          </a:blip>
          <a:stretch>
            <a:fillRect/>
          </a:stretch>
        </p:blipFill>
        <p:spPr>
          <a:xfrm rot="10800000" flipH="1">
            <a:off x="71796" y="99764"/>
            <a:ext cx="469100" cy="52001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97"/>
        <p:cNvGrpSpPr/>
        <p:nvPr/>
      </p:nvGrpSpPr>
      <p:grpSpPr>
        <a:xfrm>
          <a:off x="0" y="0"/>
          <a:ext cx="0" cy="0"/>
          <a:chOff x="0" y="0"/>
          <a:chExt cx="0" cy="0"/>
        </a:xfrm>
      </p:grpSpPr>
      <p:pic>
        <p:nvPicPr>
          <p:cNvPr id="398" name="Google Shape;398;p31"/>
          <p:cNvPicPr preferRelativeResize="0"/>
          <p:nvPr/>
        </p:nvPicPr>
        <p:blipFill>
          <a:blip r:embed="rId2">
            <a:alphaModFix/>
          </a:blip>
          <a:stretch>
            <a:fillRect/>
          </a:stretch>
        </p:blipFill>
        <p:spPr>
          <a:xfrm rot="10800000" flipH="1">
            <a:off x="-415433" y="-591683"/>
            <a:ext cx="1561201" cy="1459570"/>
          </a:xfrm>
          <a:prstGeom prst="rect">
            <a:avLst/>
          </a:prstGeom>
          <a:noFill/>
          <a:ln>
            <a:noFill/>
          </a:ln>
        </p:spPr>
      </p:pic>
      <p:pic>
        <p:nvPicPr>
          <p:cNvPr id="399" name="Google Shape;399;p31"/>
          <p:cNvPicPr preferRelativeResize="0"/>
          <p:nvPr/>
        </p:nvPicPr>
        <p:blipFill>
          <a:blip r:embed="rId3">
            <a:alphaModFix/>
          </a:blip>
          <a:stretch>
            <a:fillRect/>
          </a:stretch>
        </p:blipFill>
        <p:spPr>
          <a:xfrm rot="10800000" flipH="1">
            <a:off x="712560" y="368554"/>
            <a:ext cx="469100" cy="525700"/>
          </a:xfrm>
          <a:prstGeom prst="rect">
            <a:avLst/>
          </a:prstGeom>
          <a:noFill/>
          <a:ln>
            <a:noFill/>
          </a:ln>
        </p:spPr>
      </p:pic>
      <p:pic>
        <p:nvPicPr>
          <p:cNvPr id="400" name="Google Shape;400;p31"/>
          <p:cNvPicPr preferRelativeResize="0"/>
          <p:nvPr/>
        </p:nvPicPr>
        <p:blipFill>
          <a:blip r:embed="rId4">
            <a:alphaModFix/>
          </a:blip>
          <a:stretch>
            <a:fillRect/>
          </a:stretch>
        </p:blipFill>
        <p:spPr>
          <a:xfrm rot="-3">
            <a:off x="8258670" y="4192736"/>
            <a:ext cx="1337249" cy="1101250"/>
          </a:xfrm>
          <a:prstGeom prst="rect">
            <a:avLst/>
          </a:prstGeom>
          <a:noFill/>
          <a:ln>
            <a:noFill/>
          </a:ln>
        </p:spPr>
      </p:pic>
      <p:pic>
        <p:nvPicPr>
          <p:cNvPr id="401" name="Google Shape;401;p31"/>
          <p:cNvPicPr preferRelativeResize="0"/>
          <p:nvPr/>
        </p:nvPicPr>
        <p:blipFill>
          <a:blip r:embed="rId5">
            <a:alphaModFix/>
          </a:blip>
          <a:stretch>
            <a:fillRect/>
          </a:stretch>
        </p:blipFill>
        <p:spPr>
          <a:xfrm rot="10800000" flipH="1">
            <a:off x="8604746" y="4161064"/>
            <a:ext cx="469100" cy="520010"/>
          </a:xfrm>
          <a:prstGeom prst="rect">
            <a:avLst/>
          </a:prstGeom>
          <a:noFill/>
          <a:ln>
            <a:noFill/>
          </a:ln>
        </p:spPr>
      </p:pic>
      <p:pic>
        <p:nvPicPr>
          <p:cNvPr id="402" name="Google Shape;402;p31"/>
          <p:cNvPicPr preferRelativeResize="0"/>
          <p:nvPr/>
        </p:nvPicPr>
        <p:blipFill>
          <a:blip r:embed="rId6">
            <a:alphaModFix/>
          </a:blip>
          <a:stretch>
            <a:fillRect/>
          </a:stretch>
        </p:blipFill>
        <p:spPr>
          <a:xfrm rot="10800000" flipH="1">
            <a:off x="8135658" y="4112253"/>
            <a:ext cx="469100" cy="523647"/>
          </a:xfrm>
          <a:prstGeom prst="rect">
            <a:avLst/>
          </a:prstGeom>
          <a:noFill/>
          <a:ln>
            <a:noFill/>
          </a:ln>
        </p:spPr>
      </p:pic>
      <p:pic>
        <p:nvPicPr>
          <p:cNvPr id="403" name="Google Shape;403;p31"/>
          <p:cNvPicPr preferRelativeResize="0"/>
          <p:nvPr/>
        </p:nvPicPr>
        <p:blipFill>
          <a:blip r:embed="rId3">
            <a:alphaModFix/>
          </a:blip>
          <a:stretch>
            <a:fillRect/>
          </a:stretch>
        </p:blipFill>
        <p:spPr>
          <a:xfrm rot="10800000" flipH="1">
            <a:off x="8227681" y="4800652"/>
            <a:ext cx="469100" cy="525700"/>
          </a:xfrm>
          <a:prstGeom prst="rect">
            <a:avLst/>
          </a:prstGeom>
          <a:noFill/>
          <a:ln>
            <a:noFill/>
          </a:ln>
        </p:spPr>
      </p:pic>
      <p:pic>
        <p:nvPicPr>
          <p:cNvPr id="404" name="Google Shape;404;p31"/>
          <p:cNvPicPr preferRelativeResize="0"/>
          <p:nvPr/>
        </p:nvPicPr>
        <p:blipFill>
          <a:blip r:embed="rId6">
            <a:alphaModFix/>
          </a:blip>
          <a:stretch>
            <a:fillRect/>
          </a:stretch>
        </p:blipFill>
        <p:spPr>
          <a:xfrm rot="10800000" flipH="1">
            <a:off x="8360208" y="440003"/>
            <a:ext cx="469100" cy="523647"/>
          </a:xfrm>
          <a:prstGeom prst="rect">
            <a:avLst/>
          </a:prstGeom>
          <a:noFill/>
          <a:ln>
            <a:noFill/>
          </a:ln>
        </p:spPr>
      </p:pic>
      <p:pic>
        <p:nvPicPr>
          <p:cNvPr id="405" name="Google Shape;405;p31"/>
          <p:cNvPicPr preferRelativeResize="0"/>
          <p:nvPr/>
        </p:nvPicPr>
        <p:blipFill>
          <a:blip r:embed="rId3">
            <a:alphaModFix/>
          </a:blip>
          <a:stretch>
            <a:fillRect/>
          </a:stretch>
        </p:blipFill>
        <p:spPr>
          <a:xfrm flipH="1">
            <a:off x="130619" y="4507602"/>
            <a:ext cx="469100" cy="525700"/>
          </a:xfrm>
          <a:prstGeom prst="rect">
            <a:avLst/>
          </a:prstGeom>
          <a:noFill/>
          <a:ln>
            <a:noFill/>
          </a:ln>
        </p:spPr>
      </p:pic>
      <p:pic>
        <p:nvPicPr>
          <p:cNvPr id="406" name="Google Shape;406;p31"/>
          <p:cNvPicPr preferRelativeResize="0"/>
          <p:nvPr/>
        </p:nvPicPr>
        <p:blipFill>
          <a:blip r:embed="rId5">
            <a:alphaModFix/>
          </a:blip>
          <a:stretch>
            <a:fillRect/>
          </a:stretch>
        </p:blipFill>
        <p:spPr>
          <a:xfrm rot="10800000" flipH="1">
            <a:off x="8604746" y="40414"/>
            <a:ext cx="469100" cy="5200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780050" y="2158900"/>
            <a:ext cx="4178400" cy="1551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823400" y="961100"/>
            <a:ext cx="993000" cy="9930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9" name="Google Shape;29;p3"/>
          <p:cNvSpPr txBox="1">
            <a:spLocks noGrp="1"/>
          </p:cNvSpPr>
          <p:nvPr>
            <p:ph type="subTitle" idx="1"/>
          </p:nvPr>
        </p:nvSpPr>
        <p:spPr>
          <a:xfrm>
            <a:off x="780050" y="3771150"/>
            <a:ext cx="4178400" cy="42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3"/>
          <p:cNvSpPr>
            <a:spLocks noGrp="1"/>
          </p:cNvSpPr>
          <p:nvPr>
            <p:ph type="pic" idx="3"/>
          </p:nvPr>
        </p:nvSpPr>
        <p:spPr>
          <a:xfrm>
            <a:off x="5549000" y="0"/>
            <a:ext cx="3595200" cy="5143500"/>
          </a:xfrm>
          <a:prstGeom prst="rect">
            <a:avLst/>
          </a:prstGeom>
          <a:noFill/>
          <a:ln>
            <a:noFill/>
          </a:ln>
        </p:spPr>
      </p:sp>
      <p:pic>
        <p:nvPicPr>
          <p:cNvPr id="31" name="Google Shape;31;p3"/>
          <p:cNvPicPr preferRelativeResize="0"/>
          <p:nvPr/>
        </p:nvPicPr>
        <p:blipFill>
          <a:blip r:embed="rId2">
            <a:alphaModFix/>
          </a:blip>
          <a:stretch>
            <a:fillRect/>
          </a:stretch>
        </p:blipFill>
        <p:spPr>
          <a:xfrm>
            <a:off x="3568494" y="-212012"/>
            <a:ext cx="1568400" cy="1466125"/>
          </a:xfrm>
          <a:prstGeom prst="rect">
            <a:avLst/>
          </a:prstGeom>
          <a:noFill/>
          <a:ln>
            <a:noFill/>
          </a:ln>
        </p:spPr>
      </p:pic>
      <p:pic>
        <p:nvPicPr>
          <p:cNvPr id="32" name="Google Shape;32;p3"/>
          <p:cNvPicPr preferRelativeResize="0"/>
          <p:nvPr/>
        </p:nvPicPr>
        <p:blipFill>
          <a:blip r:embed="rId3">
            <a:alphaModFix/>
          </a:blip>
          <a:stretch>
            <a:fillRect/>
          </a:stretch>
        </p:blipFill>
        <p:spPr>
          <a:xfrm>
            <a:off x="3537425" y="425675"/>
            <a:ext cx="469100" cy="523650"/>
          </a:xfrm>
          <a:prstGeom prst="rect">
            <a:avLst/>
          </a:prstGeom>
          <a:noFill/>
          <a:ln>
            <a:noFill/>
          </a:ln>
        </p:spPr>
      </p:pic>
      <p:pic>
        <p:nvPicPr>
          <p:cNvPr id="33" name="Google Shape;33;p3"/>
          <p:cNvPicPr preferRelativeResize="0"/>
          <p:nvPr/>
        </p:nvPicPr>
        <p:blipFill>
          <a:blip r:embed="rId4">
            <a:alphaModFix/>
          </a:blip>
          <a:stretch>
            <a:fillRect/>
          </a:stretch>
        </p:blipFill>
        <p:spPr>
          <a:xfrm>
            <a:off x="96000" y="4369609"/>
            <a:ext cx="469100" cy="520010"/>
          </a:xfrm>
          <a:prstGeom prst="rect">
            <a:avLst/>
          </a:prstGeom>
          <a:noFill/>
          <a:ln>
            <a:noFill/>
          </a:ln>
        </p:spPr>
      </p:pic>
      <p:pic>
        <p:nvPicPr>
          <p:cNvPr id="34" name="Google Shape;34;p3"/>
          <p:cNvPicPr preferRelativeResize="0"/>
          <p:nvPr/>
        </p:nvPicPr>
        <p:blipFill>
          <a:blip r:embed="rId5">
            <a:alphaModFix/>
          </a:blip>
          <a:stretch>
            <a:fillRect/>
          </a:stretch>
        </p:blipFill>
        <p:spPr>
          <a:xfrm>
            <a:off x="4703137" y="-238366"/>
            <a:ext cx="469100" cy="525700"/>
          </a:xfrm>
          <a:prstGeom prst="rect">
            <a:avLst/>
          </a:prstGeom>
          <a:noFill/>
          <a:ln>
            <a:noFill/>
          </a:ln>
        </p:spPr>
      </p:pic>
      <p:pic>
        <p:nvPicPr>
          <p:cNvPr id="35" name="Google Shape;35;p3"/>
          <p:cNvPicPr preferRelativeResize="0"/>
          <p:nvPr/>
        </p:nvPicPr>
        <p:blipFill>
          <a:blip r:embed="rId3">
            <a:alphaModFix/>
          </a:blip>
          <a:stretch>
            <a:fillRect/>
          </a:stretch>
        </p:blipFill>
        <p:spPr>
          <a:xfrm>
            <a:off x="340906" y="4789465"/>
            <a:ext cx="469100" cy="523650"/>
          </a:xfrm>
          <a:prstGeom prst="rect">
            <a:avLst/>
          </a:prstGeom>
          <a:noFill/>
          <a:ln>
            <a:noFill/>
          </a:ln>
        </p:spPr>
      </p:pic>
      <p:pic>
        <p:nvPicPr>
          <p:cNvPr id="36" name="Google Shape;36;p3"/>
          <p:cNvPicPr preferRelativeResize="0"/>
          <p:nvPr/>
        </p:nvPicPr>
        <p:blipFill>
          <a:blip r:embed="rId5">
            <a:alphaModFix/>
          </a:blip>
          <a:stretch>
            <a:fillRect/>
          </a:stretch>
        </p:blipFill>
        <p:spPr>
          <a:xfrm>
            <a:off x="-147971" y="4788441"/>
            <a:ext cx="469100" cy="525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9" name="Google Shape;39;p4"/>
          <p:cNvSpPr txBox="1">
            <a:spLocks noGrp="1"/>
          </p:cNvSpPr>
          <p:nvPr>
            <p:ph type="body" idx="1"/>
          </p:nvPr>
        </p:nvSpPr>
        <p:spPr>
          <a:xfrm>
            <a:off x="720000" y="1127000"/>
            <a:ext cx="7704000" cy="333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5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pic>
        <p:nvPicPr>
          <p:cNvPr id="40" name="Google Shape;40;p4"/>
          <p:cNvPicPr preferRelativeResize="0"/>
          <p:nvPr/>
        </p:nvPicPr>
        <p:blipFill>
          <a:blip r:embed="rId2">
            <a:alphaModFix/>
          </a:blip>
          <a:stretch>
            <a:fillRect/>
          </a:stretch>
        </p:blipFill>
        <p:spPr>
          <a:xfrm>
            <a:off x="-290131" y="4170544"/>
            <a:ext cx="2136524" cy="1129675"/>
          </a:xfrm>
          <a:prstGeom prst="rect">
            <a:avLst/>
          </a:prstGeom>
          <a:noFill/>
          <a:ln>
            <a:noFill/>
          </a:ln>
        </p:spPr>
      </p:pic>
      <p:pic>
        <p:nvPicPr>
          <p:cNvPr id="41" name="Google Shape;41;p4"/>
          <p:cNvPicPr preferRelativeResize="0"/>
          <p:nvPr/>
        </p:nvPicPr>
        <p:blipFill>
          <a:blip r:embed="rId3">
            <a:alphaModFix/>
          </a:blip>
          <a:stretch>
            <a:fillRect/>
          </a:stretch>
        </p:blipFill>
        <p:spPr>
          <a:xfrm>
            <a:off x="1397083" y="4800842"/>
            <a:ext cx="469100" cy="523647"/>
          </a:xfrm>
          <a:prstGeom prst="rect">
            <a:avLst/>
          </a:prstGeom>
          <a:noFill/>
          <a:ln>
            <a:noFill/>
          </a:ln>
        </p:spPr>
      </p:pic>
      <p:pic>
        <p:nvPicPr>
          <p:cNvPr id="42" name="Google Shape;42;p4"/>
          <p:cNvPicPr preferRelativeResize="0"/>
          <p:nvPr/>
        </p:nvPicPr>
        <p:blipFill>
          <a:blip r:embed="rId4">
            <a:alphaModFix/>
          </a:blip>
          <a:stretch>
            <a:fillRect/>
          </a:stretch>
        </p:blipFill>
        <p:spPr>
          <a:xfrm>
            <a:off x="65950" y="3680540"/>
            <a:ext cx="469100" cy="520010"/>
          </a:xfrm>
          <a:prstGeom prst="rect">
            <a:avLst/>
          </a:prstGeom>
          <a:noFill/>
          <a:ln>
            <a:noFill/>
          </a:ln>
        </p:spPr>
      </p:pic>
      <p:pic>
        <p:nvPicPr>
          <p:cNvPr id="43" name="Google Shape;43;p4"/>
          <p:cNvPicPr preferRelativeResize="0"/>
          <p:nvPr/>
        </p:nvPicPr>
        <p:blipFill>
          <a:blip r:embed="rId5">
            <a:alphaModFix/>
          </a:blip>
          <a:stretch>
            <a:fillRect/>
          </a:stretch>
        </p:blipFill>
        <p:spPr>
          <a:xfrm>
            <a:off x="65944" y="4465941"/>
            <a:ext cx="469100" cy="525700"/>
          </a:xfrm>
          <a:prstGeom prst="rect">
            <a:avLst/>
          </a:prstGeom>
          <a:noFill/>
          <a:ln>
            <a:noFill/>
          </a:ln>
        </p:spPr>
      </p:pic>
      <p:pic>
        <p:nvPicPr>
          <p:cNvPr id="44" name="Google Shape;44;p4"/>
          <p:cNvPicPr preferRelativeResize="0"/>
          <p:nvPr/>
        </p:nvPicPr>
        <p:blipFill>
          <a:blip r:embed="rId3">
            <a:alphaModFix/>
          </a:blip>
          <a:stretch>
            <a:fillRect/>
          </a:stretch>
        </p:blipFill>
        <p:spPr>
          <a:xfrm>
            <a:off x="-175117" y="92317"/>
            <a:ext cx="469100" cy="523647"/>
          </a:xfrm>
          <a:prstGeom prst="rect">
            <a:avLst/>
          </a:prstGeom>
          <a:noFill/>
          <a:ln>
            <a:noFill/>
          </a:ln>
        </p:spPr>
      </p:pic>
      <p:pic>
        <p:nvPicPr>
          <p:cNvPr id="45" name="Google Shape;45;p4"/>
          <p:cNvPicPr preferRelativeResize="0"/>
          <p:nvPr/>
        </p:nvPicPr>
        <p:blipFill>
          <a:blip r:embed="rId4">
            <a:alphaModFix/>
          </a:blip>
          <a:stretch>
            <a:fillRect/>
          </a:stretch>
        </p:blipFill>
        <p:spPr>
          <a:xfrm>
            <a:off x="293975" y="-123585"/>
            <a:ext cx="469100" cy="520010"/>
          </a:xfrm>
          <a:prstGeom prst="rect">
            <a:avLst/>
          </a:prstGeom>
          <a:noFill/>
          <a:ln>
            <a:noFill/>
          </a:ln>
        </p:spPr>
      </p:pic>
      <p:pic>
        <p:nvPicPr>
          <p:cNvPr id="46" name="Google Shape;46;p4"/>
          <p:cNvPicPr preferRelativeResize="0"/>
          <p:nvPr/>
        </p:nvPicPr>
        <p:blipFill>
          <a:blip r:embed="rId6">
            <a:alphaModFix/>
          </a:blip>
          <a:stretch>
            <a:fillRect/>
          </a:stretch>
        </p:blipFill>
        <p:spPr>
          <a:xfrm>
            <a:off x="8198567" y="-462833"/>
            <a:ext cx="1341775" cy="1753850"/>
          </a:xfrm>
          <a:prstGeom prst="rect">
            <a:avLst/>
          </a:prstGeom>
          <a:noFill/>
          <a:ln>
            <a:noFill/>
          </a:ln>
        </p:spPr>
      </p:pic>
      <p:pic>
        <p:nvPicPr>
          <p:cNvPr id="47" name="Google Shape;47;p4"/>
          <p:cNvPicPr preferRelativeResize="0"/>
          <p:nvPr/>
        </p:nvPicPr>
        <p:blipFill>
          <a:blip r:embed="rId4">
            <a:alphaModFix/>
          </a:blip>
          <a:stretch>
            <a:fillRect/>
          </a:stretch>
        </p:blipFill>
        <p:spPr>
          <a:xfrm>
            <a:off x="8350160" y="154098"/>
            <a:ext cx="469100" cy="520010"/>
          </a:xfrm>
          <a:prstGeom prst="rect">
            <a:avLst/>
          </a:prstGeom>
          <a:noFill/>
          <a:ln>
            <a:noFill/>
          </a:ln>
        </p:spPr>
      </p:pic>
      <p:pic>
        <p:nvPicPr>
          <p:cNvPr id="48" name="Google Shape;48;p4"/>
          <p:cNvPicPr preferRelativeResize="0"/>
          <p:nvPr/>
        </p:nvPicPr>
        <p:blipFill>
          <a:blip r:embed="rId3">
            <a:alphaModFix/>
          </a:blip>
          <a:stretch>
            <a:fillRect/>
          </a:stretch>
        </p:blipFill>
        <p:spPr>
          <a:xfrm>
            <a:off x="8350175" y="803217"/>
            <a:ext cx="469100" cy="523647"/>
          </a:xfrm>
          <a:prstGeom prst="rect">
            <a:avLst/>
          </a:prstGeom>
          <a:noFill/>
          <a:ln>
            <a:noFill/>
          </a:ln>
        </p:spPr>
      </p:pic>
      <p:pic>
        <p:nvPicPr>
          <p:cNvPr id="49" name="Google Shape;49;p4"/>
          <p:cNvPicPr preferRelativeResize="0"/>
          <p:nvPr/>
        </p:nvPicPr>
        <p:blipFill>
          <a:blip r:embed="rId5">
            <a:alphaModFix/>
          </a:blip>
          <a:stretch>
            <a:fillRect/>
          </a:stretch>
        </p:blipFill>
        <p:spPr>
          <a:xfrm>
            <a:off x="8923435" y="1238285"/>
            <a:ext cx="469100" cy="525700"/>
          </a:xfrm>
          <a:prstGeom prst="rect">
            <a:avLst/>
          </a:prstGeom>
          <a:noFill/>
          <a:ln>
            <a:noFill/>
          </a:ln>
        </p:spPr>
      </p:pic>
      <p:pic>
        <p:nvPicPr>
          <p:cNvPr id="50" name="Google Shape;50;p4"/>
          <p:cNvPicPr preferRelativeResize="0"/>
          <p:nvPr/>
        </p:nvPicPr>
        <p:blipFill>
          <a:blip r:embed="rId3">
            <a:alphaModFix/>
          </a:blip>
          <a:stretch>
            <a:fillRect/>
          </a:stretch>
        </p:blipFill>
        <p:spPr>
          <a:xfrm>
            <a:off x="8846533" y="4042992"/>
            <a:ext cx="469100" cy="523647"/>
          </a:xfrm>
          <a:prstGeom prst="rect">
            <a:avLst/>
          </a:prstGeom>
          <a:noFill/>
          <a:ln>
            <a:noFill/>
          </a:ln>
        </p:spPr>
      </p:pic>
      <p:pic>
        <p:nvPicPr>
          <p:cNvPr id="51" name="Google Shape;51;p4"/>
          <p:cNvPicPr preferRelativeResize="0"/>
          <p:nvPr/>
        </p:nvPicPr>
        <p:blipFill>
          <a:blip r:embed="rId5">
            <a:alphaModFix/>
          </a:blip>
          <a:stretch>
            <a:fillRect/>
          </a:stretch>
        </p:blipFill>
        <p:spPr>
          <a:xfrm>
            <a:off x="8613517" y="4465960"/>
            <a:ext cx="469100" cy="5257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1450250" y="1360950"/>
            <a:ext cx="6243600" cy="242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96" name="Google Shape;96;p8"/>
          <p:cNvPicPr preferRelativeResize="0"/>
          <p:nvPr/>
        </p:nvPicPr>
        <p:blipFill>
          <a:blip r:embed="rId2">
            <a:alphaModFix/>
          </a:blip>
          <a:stretch>
            <a:fillRect/>
          </a:stretch>
        </p:blipFill>
        <p:spPr>
          <a:xfrm>
            <a:off x="7598592" y="3370124"/>
            <a:ext cx="1545400" cy="1773375"/>
          </a:xfrm>
          <a:prstGeom prst="rect">
            <a:avLst/>
          </a:prstGeom>
          <a:noFill/>
          <a:ln>
            <a:noFill/>
          </a:ln>
        </p:spPr>
      </p:pic>
      <p:pic>
        <p:nvPicPr>
          <p:cNvPr id="97" name="Google Shape;97;p8"/>
          <p:cNvPicPr preferRelativeResize="0"/>
          <p:nvPr/>
        </p:nvPicPr>
        <p:blipFill>
          <a:blip r:embed="rId3">
            <a:alphaModFix/>
          </a:blip>
          <a:stretch>
            <a:fillRect/>
          </a:stretch>
        </p:blipFill>
        <p:spPr>
          <a:xfrm>
            <a:off x="8136752" y="3656958"/>
            <a:ext cx="469100" cy="524075"/>
          </a:xfrm>
          <a:prstGeom prst="rect">
            <a:avLst/>
          </a:prstGeom>
          <a:noFill/>
          <a:ln>
            <a:noFill/>
          </a:ln>
        </p:spPr>
      </p:pic>
      <p:pic>
        <p:nvPicPr>
          <p:cNvPr id="98" name="Google Shape;98;p8"/>
          <p:cNvPicPr preferRelativeResize="0"/>
          <p:nvPr/>
        </p:nvPicPr>
        <p:blipFill>
          <a:blip r:embed="rId4">
            <a:alphaModFix/>
          </a:blip>
          <a:stretch>
            <a:fillRect/>
          </a:stretch>
        </p:blipFill>
        <p:spPr>
          <a:xfrm>
            <a:off x="8521377" y="4327659"/>
            <a:ext cx="469100" cy="525700"/>
          </a:xfrm>
          <a:prstGeom prst="rect">
            <a:avLst/>
          </a:prstGeom>
          <a:noFill/>
          <a:ln>
            <a:noFill/>
          </a:ln>
        </p:spPr>
      </p:pic>
      <p:pic>
        <p:nvPicPr>
          <p:cNvPr id="99" name="Google Shape;99;p8"/>
          <p:cNvPicPr preferRelativeResize="0"/>
          <p:nvPr/>
        </p:nvPicPr>
        <p:blipFill>
          <a:blip r:embed="rId5">
            <a:alphaModFix/>
          </a:blip>
          <a:stretch>
            <a:fillRect/>
          </a:stretch>
        </p:blipFill>
        <p:spPr>
          <a:xfrm>
            <a:off x="-1" y="0"/>
            <a:ext cx="1723551" cy="2090375"/>
          </a:xfrm>
          <a:prstGeom prst="rect">
            <a:avLst/>
          </a:prstGeom>
          <a:noFill/>
          <a:ln>
            <a:noFill/>
          </a:ln>
        </p:spPr>
      </p:pic>
      <p:pic>
        <p:nvPicPr>
          <p:cNvPr id="100" name="Google Shape;100;p8"/>
          <p:cNvPicPr preferRelativeResize="0"/>
          <p:nvPr/>
        </p:nvPicPr>
        <p:blipFill>
          <a:blip r:embed="rId4">
            <a:alphaModFix/>
          </a:blip>
          <a:stretch>
            <a:fillRect/>
          </a:stretch>
        </p:blipFill>
        <p:spPr>
          <a:xfrm>
            <a:off x="1101248" y="291748"/>
            <a:ext cx="469100" cy="525700"/>
          </a:xfrm>
          <a:prstGeom prst="rect">
            <a:avLst/>
          </a:prstGeom>
          <a:noFill/>
          <a:ln>
            <a:noFill/>
          </a:ln>
        </p:spPr>
      </p:pic>
      <p:pic>
        <p:nvPicPr>
          <p:cNvPr id="101" name="Google Shape;101;p8"/>
          <p:cNvPicPr preferRelativeResize="0"/>
          <p:nvPr/>
        </p:nvPicPr>
        <p:blipFill>
          <a:blip r:embed="rId6">
            <a:alphaModFix/>
          </a:blip>
          <a:stretch>
            <a:fillRect/>
          </a:stretch>
        </p:blipFill>
        <p:spPr>
          <a:xfrm>
            <a:off x="-26389" y="1603153"/>
            <a:ext cx="469100" cy="522034"/>
          </a:xfrm>
          <a:prstGeom prst="rect">
            <a:avLst/>
          </a:prstGeom>
          <a:noFill/>
          <a:ln>
            <a:noFill/>
          </a:ln>
        </p:spPr>
      </p:pic>
      <p:pic>
        <p:nvPicPr>
          <p:cNvPr id="102" name="Google Shape;102;p8"/>
          <p:cNvPicPr preferRelativeResize="0"/>
          <p:nvPr/>
        </p:nvPicPr>
        <p:blipFill>
          <a:blip r:embed="rId7">
            <a:alphaModFix/>
          </a:blip>
          <a:stretch>
            <a:fillRect/>
          </a:stretch>
        </p:blipFill>
        <p:spPr>
          <a:xfrm>
            <a:off x="158262" y="621546"/>
            <a:ext cx="469100" cy="52001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3"/>
        <p:cNvGrpSpPr/>
        <p:nvPr/>
      </p:nvGrpSpPr>
      <p:grpSpPr>
        <a:xfrm>
          <a:off x="0" y="0"/>
          <a:ext cx="0" cy="0"/>
          <a:chOff x="0" y="0"/>
          <a:chExt cx="0" cy="0"/>
        </a:xfrm>
      </p:grpSpPr>
      <p:sp>
        <p:nvSpPr>
          <p:cNvPr id="104" name="Google Shape;104;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105" name="Google Shape;105;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06" name="Google Shape;106;p9"/>
          <p:cNvPicPr preferRelativeResize="0"/>
          <p:nvPr/>
        </p:nvPicPr>
        <p:blipFill>
          <a:blip r:embed="rId2">
            <a:alphaModFix/>
          </a:blip>
          <a:stretch>
            <a:fillRect/>
          </a:stretch>
        </p:blipFill>
        <p:spPr>
          <a:xfrm rot="10800000">
            <a:off x="8320336" y="-544051"/>
            <a:ext cx="1545400" cy="1773375"/>
          </a:xfrm>
          <a:prstGeom prst="rect">
            <a:avLst/>
          </a:prstGeom>
          <a:noFill/>
          <a:ln>
            <a:noFill/>
          </a:ln>
        </p:spPr>
      </p:pic>
      <p:pic>
        <p:nvPicPr>
          <p:cNvPr id="107" name="Google Shape;107;p9"/>
          <p:cNvPicPr preferRelativeResize="0"/>
          <p:nvPr/>
        </p:nvPicPr>
        <p:blipFill>
          <a:blip r:embed="rId3">
            <a:alphaModFix/>
          </a:blip>
          <a:stretch>
            <a:fillRect/>
          </a:stretch>
        </p:blipFill>
        <p:spPr>
          <a:xfrm>
            <a:off x="8669665" y="742390"/>
            <a:ext cx="469100" cy="523647"/>
          </a:xfrm>
          <a:prstGeom prst="rect">
            <a:avLst/>
          </a:prstGeom>
          <a:noFill/>
          <a:ln>
            <a:noFill/>
          </a:ln>
        </p:spPr>
      </p:pic>
      <p:pic>
        <p:nvPicPr>
          <p:cNvPr id="108" name="Google Shape;108;p9"/>
          <p:cNvPicPr preferRelativeResize="0"/>
          <p:nvPr/>
        </p:nvPicPr>
        <p:blipFill>
          <a:blip r:embed="rId4">
            <a:alphaModFix/>
          </a:blip>
          <a:stretch>
            <a:fillRect/>
          </a:stretch>
        </p:blipFill>
        <p:spPr>
          <a:xfrm>
            <a:off x="8300535" y="86384"/>
            <a:ext cx="469100" cy="525700"/>
          </a:xfrm>
          <a:prstGeom prst="rect">
            <a:avLst/>
          </a:prstGeom>
          <a:noFill/>
          <a:ln>
            <a:noFill/>
          </a:ln>
        </p:spPr>
      </p:pic>
      <p:pic>
        <p:nvPicPr>
          <p:cNvPr id="109" name="Google Shape;109;p9"/>
          <p:cNvPicPr preferRelativeResize="0"/>
          <p:nvPr/>
        </p:nvPicPr>
        <p:blipFill>
          <a:blip r:embed="rId5">
            <a:alphaModFix/>
          </a:blip>
          <a:stretch>
            <a:fillRect/>
          </a:stretch>
        </p:blipFill>
        <p:spPr>
          <a:xfrm rot="10800000">
            <a:off x="-592275" y="4140639"/>
            <a:ext cx="1341775" cy="1753850"/>
          </a:xfrm>
          <a:prstGeom prst="rect">
            <a:avLst/>
          </a:prstGeom>
          <a:noFill/>
          <a:ln>
            <a:noFill/>
          </a:ln>
        </p:spPr>
      </p:pic>
      <p:pic>
        <p:nvPicPr>
          <p:cNvPr id="110" name="Google Shape;110;p9"/>
          <p:cNvPicPr preferRelativeResize="0"/>
          <p:nvPr/>
        </p:nvPicPr>
        <p:blipFill>
          <a:blip r:embed="rId6">
            <a:alphaModFix/>
          </a:blip>
          <a:stretch>
            <a:fillRect/>
          </a:stretch>
        </p:blipFill>
        <p:spPr>
          <a:xfrm rot="10800000">
            <a:off x="122194" y="4761181"/>
            <a:ext cx="469100" cy="520010"/>
          </a:xfrm>
          <a:prstGeom prst="rect">
            <a:avLst/>
          </a:prstGeom>
          <a:noFill/>
          <a:ln>
            <a:noFill/>
          </a:ln>
        </p:spPr>
      </p:pic>
      <p:pic>
        <p:nvPicPr>
          <p:cNvPr id="111" name="Google Shape;111;p9"/>
          <p:cNvPicPr preferRelativeResize="0"/>
          <p:nvPr/>
        </p:nvPicPr>
        <p:blipFill>
          <a:blip r:embed="rId3">
            <a:alphaModFix/>
          </a:blip>
          <a:stretch>
            <a:fillRect/>
          </a:stretch>
        </p:blipFill>
        <p:spPr>
          <a:xfrm rot="10800000">
            <a:off x="122192" y="4108442"/>
            <a:ext cx="469100" cy="523647"/>
          </a:xfrm>
          <a:prstGeom prst="rect">
            <a:avLst/>
          </a:prstGeom>
          <a:noFill/>
          <a:ln>
            <a:noFill/>
          </a:ln>
        </p:spPr>
      </p:pic>
      <p:pic>
        <p:nvPicPr>
          <p:cNvPr id="112" name="Google Shape;112;p9"/>
          <p:cNvPicPr preferRelativeResize="0"/>
          <p:nvPr/>
        </p:nvPicPr>
        <p:blipFill>
          <a:blip r:embed="rId4">
            <a:alphaModFix/>
          </a:blip>
          <a:stretch>
            <a:fillRect/>
          </a:stretch>
        </p:blipFill>
        <p:spPr>
          <a:xfrm>
            <a:off x="8669685" y="4617809"/>
            <a:ext cx="469100" cy="525700"/>
          </a:xfrm>
          <a:prstGeom prst="rect">
            <a:avLst/>
          </a:prstGeom>
          <a:noFill/>
          <a:ln>
            <a:noFill/>
          </a:ln>
        </p:spPr>
      </p:pic>
      <p:pic>
        <p:nvPicPr>
          <p:cNvPr id="113" name="Google Shape;113;p9"/>
          <p:cNvPicPr preferRelativeResize="0"/>
          <p:nvPr/>
        </p:nvPicPr>
        <p:blipFill>
          <a:blip r:embed="rId3">
            <a:alphaModFix/>
          </a:blip>
          <a:stretch>
            <a:fillRect/>
          </a:stretch>
        </p:blipFill>
        <p:spPr>
          <a:xfrm rot="10800000">
            <a:off x="8423992" y="4208117"/>
            <a:ext cx="469100" cy="523647"/>
          </a:xfrm>
          <a:prstGeom prst="rect">
            <a:avLst/>
          </a:prstGeom>
          <a:noFill/>
          <a:ln>
            <a:noFill/>
          </a:ln>
        </p:spPr>
      </p:pic>
      <p:pic>
        <p:nvPicPr>
          <p:cNvPr id="114" name="Google Shape;114;p9"/>
          <p:cNvPicPr preferRelativeResize="0"/>
          <p:nvPr/>
        </p:nvPicPr>
        <p:blipFill>
          <a:blip r:embed="rId6">
            <a:alphaModFix/>
          </a:blip>
          <a:stretch>
            <a:fillRect/>
          </a:stretch>
        </p:blipFill>
        <p:spPr>
          <a:xfrm rot="10800000">
            <a:off x="65919" y="49681"/>
            <a:ext cx="469100" cy="52001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10"/>
          <p:cNvSpPr>
            <a:spLocks noGrp="1"/>
          </p:cNvSpPr>
          <p:nvPr>
            <p:ph type="pic" idx="2"/>
          </p:nvPr>
        </p:nvSpPr>
        <p:spPr>
          <a:xfrm>
            <a:off x="0" y="0"/>
            <a:ext cx="9144000" cy="5143500"/>
          </a:xfrm>
          <a:prstGeom prst="rect">
            <a:avLst/>
          </a:prstGeom>
          <a:noFill/>
          <a:ln>
            <a:noFill/>
          </a:ln>
        </p:spPr>
      </p:sp>
      <p:sp>
        <p:nvSpPr>
          <p:cNvPr id="117" name="Google Shape;117;p10"/>
          <p:cNvSpPr txBox="1">
            <a:spLocks noGrp="1"/>
          </p:cNvSpPr>
          <p:nvPr>
            <p:ph type="body" idx="1"/>
          </p:nvPr>
        </p:nvSpPr>
        <p:spPr>
          <a:xfrm>
            <a:off x="720000" y="2269200"/>
            <a:ext cx="7704000" cy="605100"/>
          </a:xfrm>
          <a:prstGeom prst="rect">
            <a:avLst/>
          </a:prstGeom>
          <a:solidFill>
            <a:schemeClr val="accent2"/>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200"/>
              <a:buFont typeface="Raleway"/>
              <a:buNone/>
              <a:defRPr sz="4000" b="1">
                <a:latin typeface="Raleway"/>
                <a:ea typeface="Raleway"/>
                <a:cs typeface="Raleway"/>
                <a:sym typeface="Raleway"/>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2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9"/>
        <p:cNvGrpSpPr/>
        <p:nvPr/>
      </p:nvGrpSpPr>
      <p:grpSpPr>
        <a:xfrm>
          <a:off x="0" y="0"/>
          <a:ext cx="0" cy="0"/>
          <a:chOff x="0" y="0"/>
          <a:chExt cx="0" cy="0"/>
        </a:xfrm>
      </p:grpSpPr>
      <p:sp>
        <p:nvSpPr>
          <p:cNvPr id="130" name="Google Shape;13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3"/>
          <p:cNvSpPr txBox="1">
            <a:spLocks noGrp="1"/>
          </p:cNvSpPr>
          <p:nvPr>
            <p:ph type="title" idx="2"/>
          </p:nvPr>
        </p:nvSpPr>
        <p:spPr>
          <a:xfrm>
            <a:off x="1928614" y="1392250"/>
            <a:ext cx="24141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2" name="Google Shape;132;p13"/>
          <p:cNvSpPr txBox="1">
            <a:spLocks noGrp="1"/>
          </p:cNvSpPr>
          <p:nvPr>
            <p:ph type="title" idx="3"/>
          </p:nvPr>
        </p:nvSpPr>
        <p:spPr>
          <a:xfrm>
            <a:off x="5632258" y="1392250"/>
            <a:ext cx="24141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3" name="Google Shape;133;p13"/>
          <p:cNvSpPr txBox="1">
            <a:spLocks noGrp="1"/>
          </p:cNvSpPr>
          <p:nvPr>
            <p:ph type="subTitle" idx="1"/>
          </p:nvPr>
        </p:nvSpPr>
        <p:spPr>
          <a:xfrm>
            <a:off x="1928614" y="2168050"/>
            <a:ext cx="2414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4" name="Google Shape;134;p13"/>
          <p:cNvSpPr txBox="1">
            <a:spLocks noGrp="1"/>
          </p:cNvSpPr>
          <p:nvPr>
            <p:ph type="subTitle" idx="4"/>
          </p:nvPr>
        </p:nvSpPr>
        <p:spPr>
          <a:xfrm>
            <a:off x="5632260" y="2168050"/>
            <a:ext cx="2414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5" name="Google Shape;135;p13"/>
          <p:cNvSpPr txBox="1">
            <a:spLocks noGrp="1"/>
          </p:cNvSpPr>
          <p:nvPr>
            <p:ph type="title" idx="5"/>
          </p:nvPr>
        </p:nvSpPr>
        <p:spPr>
          <a:xfrm>
            <a:off x="1928614" y="2916750"/>
            <a:ext cx="24141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6" name="Google Shape;136;p13"/>
          <p:cNvSpPr txBox="1">
            <a:spLocks noGrp="1"/>
          </p:cNvSpPr>
          <p:nvPr>
            <p:ph type="title" idx="6"/>
          </p:nvPr>
        </p:nvSpPr>
        <p:spPr>
          <a:xfrm>
            <a:off x="5632258" y="2916750"/>
            <a:ext cx="24141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7" name="Google Shape;137;p13"/>
          <p:cNvSpPr txBox="1">
            <a:spLocks noGrp="1"/>
          </p:cNvSpPr>
          <p:nvPr>
            <p:ph type="subTitle" idx="7"/>
          </p:nvPr>
        </p:nvSpPr>
        <p:spPr>
          <a:xfrm>
            <a:off x="1928614" y="3692550"/>
            <a:ext cx="2414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8" name="Google Shape;138;p13"/>
          <p:cNvSpPr txBox="1">
            <a:spLocks noGrp="1"/>
          </p:cNvSpPr>
          <p:nvPr>
            <p:ph type="subTitle" idx="8"/>
          </p:nvPr>
        </p:nvSpPr>
        <p:spPr>
          <a:xfrm>
            <a:off x="5632265" y="3692550"/>
            <a:ext cx="2414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9" name="Google Shape;139;p13"/>
          <p:cNvSpPr txBox="1">
            <a:spLocks noGrp="1"/>
          </p:cNvSpPr>
          <p:nvPr>
            <p:ph type="title" idx="9" hasCustomPrompt="1"/>
          </p:nvPr>
        </p:nvSpPr>
        <p:spPr>
          <a:xfrm>
            <a:off x="1097783" y="1529800"/>
            <a:ext cx="638400" cy="6384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40" name="Google Shape;140;p13"/>
          <p:cNvSpPr txBox="1">
            <a:spLocks noGrp="1"/>
          </p:cNvSpPr>
          <p:nvPr>
            <p:ph type="title" idx="13" hasCustomPrompt="1"/>
          </p:nvPr>
        </p:nvSpPr>
        <p:spPr>
          <a:xfrm>
            <a:off x="1097635" y="3056699"/>
            <a:ext cx="638400" cy="6384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41" name="Google Shape;141;p13"/>
          <p:cNvSpPr txBox="1">
            <a:spLocks noGrp="1"/>
          </p:cNvSpPr>
          <p:nvPr>
            <p:ph type="title" idx="14" hasCustomPrompt="1"/>
          </p:nvPr>
        </p:nvSpPr>
        <p:spPr>
          <a:xfrm>
            <a:off x="4801960" y="1529799"/>
            <a:ext cx="638400" cy="6384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42" name="Google Shape;142;p13"/>
          <p:cNvSpPr txBox="1">
            <a:spLocks noGrp="1"/>
          </p:cNvSpPr>
          <p:nvPr>
            <p:ph type="title" idx="15" hasCustomPrompt="1"/>
          </p:nvPr>
        </p:nvSpPr>
        <p:spPr>
          <a:xfrm>
            <a:off x="4801960" y="3056699"/>
            <a:ext cx="638400" cy="6384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pic>
        <p:nvPicPr>
          <p:cNvPr id="143" name="Google Shape;143;p13"/>
          <p:cNvPicPr preferRelativeResize="0"/>
          <p:nvPr/>
        </p:nvPicPr>
        <p:blipFill>
          <a:blip r:embed="rId2">
            <a:alphaModFix/>
          </a:blip>
          <a:stretch>
            <a:fillRect/>
          </a:stretch>
        </p:blipFill>
        <p:spPr>
          <a:xfrm>
            <a:off x="-6" y="4151319"/>
            <a:ext cx="1337250" cy="1101250"/>
          </a:xfrm>
          <a:prstGeom prst="rect">
            <a:avLst/>
          </a:prstGeom>
          <a:noFill/>
          <a:ln>
            <a:noFill/>
          </a:ln>
        </p:spPr>
      </p:pic>
      <p:pic>
        <p:nvPicPr>
          <p:cNvPr id="144" name="Google Shape;144;p13"/>
          <p:cNvPicPr preferRelativeResize="0"/>
          <p:nvPr/>
        </p:nvPicPr>
        <p:blipFill>
          <a:blip r:embed="rId3">
            <a:alphaModFix/>
          </a:blip>
          <a:stretch>
            <a:fillRect/>
          </a:stretch>
        </p:blipFill>
        <p:spPr>
          <a:xfrm>
            <a:off x="911054" y="4440128"/>
            <a:ext cx="469100" cy="523647"/>
          </a:xfrm>
          <a:prstGeom prst="rect">
            <a:avLst/>
          </a:prstGeom>
          <a:noFill/>
          <a:ln>
            <a:noFill/>
          </a:ln>
        </p:spPr>
      </p:pic>
      <p:pic>
        <p:nvPicPr>
          <p:cNvPr id="145" name="Google Shape;145;p13"/>
          <p:cNvPicPr preferRelativeResize="0"/>
          <p:nvPr/>
        </p:nvPicPr>
        <p:blipFill>
          <a:blip r:embed="rId4">
            <a:alphaModFix/>
          </a:blip>
          <a:stretch>
            <a:fillRect/>
          </a:stretch>
        </p:blipFill>
        <p:spPr>
          <a:xfrm>
            <a:off x="-32960" y="4766438"/>
            <a:ext cx="469100" cy="525700"/>
          </a:xfrm>
          <a:prstGeom prst="rect">
            <a:avLst/>
          </a:prstGeom>
          <a:noFill/>
          <a:ln>
            <a:noFill/>
          </a:ln>
        </p:spPr>
      </p:pic>
      <p:pic>
        <p:nvPicPr>
          <p:cNvPr id="146" name="Google Shape;146;p13"/>
          <p:cNvPicPr preferRelativeResize="0"/>
          <p:nvPr/>
        </p:nvPicPr>
        <p:blipFill>
          <a:blip r:embed="rId5">
            <a:alphaModFix/>
          </a:blip>
          <a:stretch>
            <a:fillRect/>
          </a:stretch>
        </p:blipFill>
        <p:spPr>
          <a:xfrm>
            <a:off x="-131862" y="4043942"/>
            <a:ext cx="469100" cy="520010"/>
          </a:xfrm>
          <a:prstGeom prst="rect">
            <a:avLst/>
          </a:prstGeom>
          <a:noFill/>
          <a:ln>
            <a:noFill/>
          </a:ln>
        </p:spPr>
      </p:pic>
      <p:pic>
        <p:nvPicPr>
          <p:cNvPr id="147" name="Google Shape;147;p13"/>
          <p:cNvPicPr preferRelativeResize="0"/>
          <p:nvPr/>
        </p:nvPicPr>
        <p:blipFill>
          <a:blip r:embed="rId6">
            <a:alphaModFix/>
          </a:blip>
          <a:stretch>
            <a:fillRect/>
          </a:stretch>
        </p:blipFill>
        <p:spPr>
          <a:xfrm>
            <a:off x="7801342" y="-144408"/>
            <a:ext cx="1561201" cy="1459570"/>
          </a:xfrm>
          <a:prstGeom prst="rect">
            <a:avLst/>
          </a:prstGeom>
          <a:noFill/>
          <a:ln>
            <a:noFill/>
          </a:ln>
        </p:spPr>
      </p:pic>
      <p:pic>
        <p:nvPicPr>
          <p:cNvPr id="148" name="Google Shape;148;p13"/>
          <p:cNvPicPr preferRelativeResize="0"/>
          <p:nvPr/>
        </p:nvPicPr>
        <p:blipFill>
          <a:blip r:embed="rId3">
            <a:alphaModFix/>
          </a:blip>
          <a:stretch>
            <a:fillRect/>
          </a:stretch>
        </p:blipFill>
        <p:spPr>
          <a:xfrm>
            <a:off x="7763192" y="489336"/>
            <a:ext cx="469100" cy="523647"/>
          </a:xfrm>
          <a:prstGeom prst="rect">
            <a:avLst/>
          </a:prstGeom>
          <a:noFill/>
          <a:ln>
            <a:noFill/>
          </a:ln>
        </p:spPr>
      </p:pic>
      <p:pic>
        <p:nvPicPr>
          <p:cNvPr id="149" name="Google Shape;149;p13"/>
          <p:cNvPicPr preferRelativeResize="0"/>
          <p:nvPr/>
        </p:nvPicPr>
        <p:blipFill>
          <a:blip r:embed="rId4">
            <a:alphaModFix/>
          </a:blip>
          <a:stretch>
            <a:fillRect/>
          </a:stretch>
        </p:blipFill>
        <p:spPr>
          <a:xfrm>
            <a:off x="8929315" y="-171148"/>
            <a:ext cx="469100" cy="525700"/>
          </a:xfrm>
          <a:prstGeom prst="rect">
            <a:avLst/>
          </a:prstGeom>
          <a:noFill/>
          <a:ln>
            <a:noFill/>
          </a:ln>
        </p:spPr>
      </p:pic>
      <p:pic>
        <p:nvPicPr>
          <p:cNvPr id="150" name="Google Shape;150;p13"/>
          <p:cNvPicPr preferRelativeResize="0"/>
          <p:nvPr/>
        </p:nvPicPr>
        <p:blipFill>
          <a:blip r:embed="rId3">
            <a:alphaModFix/>
          </a:blip>
          <a:stretch>
            <a:fillRect/>
          </a:stretch>
        </p:blipFill>
        <p:spPr>
          <a:xfrm>
            <a:off x="8423992" y="4619861"/>
            <a:ext cx="469100" cy="523647"/>
          </a:xfrm>
          <a:prstGeom prst="rect">
            <a:avLst/>
          </a:prstGeom>
          <a:noFill/>
          <a:ln>
            <a:noFill/>
          </a:ln>
        </p:spPr>
      </p:pic>
      <p:pic>
        <p:nvPicPr>
          <p:cNvPr id="151" name="Google Shape;151;p13"/>
          <p:cNvPicPr preferRelativeResize="0"/>
          <p:nvPr/>
        </p:nvPicPr>
        <p:blipFill>
          <a:blip r:embed="rId4">
            <a:alphaModFix/>
          </a:blip>
          <a:stretch>
            <a:fillRect/>
          </a:stretch>
        </p:blipFill>
        <p:spPr>
          <a:xfrm>
            <a:off x="8663765" y="4203327"/>
            <a:ext cx="469100" cy="525700"/>
          </a:xfrm>
          <a:prstGeom prst="rect">
            <a:avLst/>
          </a:prstGeom>
          <a:noFill/>
          <a:ln>
            <a:noFill/>
          </a:ln>
        </p:spPr>
      </p:pic>
      <p:pic>
        <p:nvPicPr>
          <p:cNvPr id="152" name="Google Shape;152;p13"/>
          <p:cNvPicPr preferRelativeResize="0"/>
          <p:nvPr/>
        </p:nvPicPr>
        <p:blipFill>
          <a:blip r:embed="rId5">
            <a:alphaModFix/>
          </a:blip>
          <a:stretch>
            <a:fillRect/>
          </a:stretch>
        </p:blipFill>
        <p:spPr>
          <a:xfrm>
            <a:off x="8546894" y="1268484"/>
            <a:ext cx="469100" cy="520010"/>
          </a:xfrm>
          <a:prstGeom prst="rect">
            <a:avLst/>
          </a:prstGeom>
          <a:noFill/>
          <a:ln>
            <a:noFill/>
          </a:ln>
        </p:spPr>
      </p:pic>
      <p:pic>
        <p:nvPicPr>
          <p:cNvPr id="153" name="Google Shape;153;p13"/>
          <p:cNvPicPr preferRelativeResize="0"/>
          <p:nvPr/>
        </p:nvPicPr>
        <p:blipFill>
          <a:blip r:embed="rId5">
            <a:alphaModFix/>
          </a:blip>
          <a:stretch>
            <a:fillRect/>
          </a:stretch>
        </p:blipFill>
        <p:spPr>
          <a:xfrm>
            <a:off x="33738" y="19778"/>
            <a:ext cx="469100" cy="52001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xfrm>
            <a:off x="2296800" y="2934600"/>
            <a:ext cx="4550400" cy="404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2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6" name="Google Shape;156;p14"/>
          <p:cNvSpPr txBox="1">
            <a:spLocks noGrp="1"/>
          </p:cNvSpPr>
          <p:nvPr>
            <p:ph type="subTitle" idx="1"/>
          </p:nvPr>
        </p:nvSpPr>
        <p:spPr>
          <a:xfrm>
            <a:off x="2296800" y="1804800"/>
            <a:ext cx="4550400" cy="112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8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157" name="Google Shape;157;p14"/>
          <p:cNvPicPr preferRelativeResize="0"/>
          <p:nvPr/>
        </p:nvPicPr>
        <p:blipFill>
          <a:blip r:embed="rId2">
            <a:alphaModFix/>
          </a:blip>
          <a:stretch>
            <a:fillRect/>
          </a:stretch>
        </p:blipFill>
        <p:spPr>
          <a:xfrm>
            <a:off x="-290131" y="4170544"/>
            <a:ext cx="2136524" cy="1129675"/>
          </a:xfrm>
          <a:prstGeom prst="rect">
            <a:avLst/>
          </a:prstGeom>
          <a:noFill/>
          <a:ln>
            <a:noFill/>
          </a:ln>
        </p:spPr>
      </p:pic>
      <p:pic>
        <p:nvPicPr>
          <p:cNvPr id="158" name="Google Shape;158;p14"/>
          <p:cNvPicPr preferRelativeResize="0"/>
          <p:nvPr/>
        </p:nvPicPr>
        <p:blipFill>
          <a:blip r:embed="rId3">
            <a:alphaModFix/>
          </a:blip>
          <a:stretch>
            <a:fillRect/>
          </a:stretch>
        </p:blipFill>
        <p:spPr>
          <a:xfrm>
            <a:off x="1397083" y="4800842"/>
            <a:ext cx="469100" cy="523647"/>
          </a:xfrm>
          <a:prstGeom prst="rect">
            <a:avLst/>
          </a:prstGeom>
          <a:noFill/>
          <a:ln>
            <a:noFill/>
          </a:ln>
        </p:spPr>
      </p:pic>
      <p:pic>
        <p:nvPicPr>
          <p:cNvPr id="159" name="Google Shape;159;p14"/>
          <p:cNvPicPr preferRelativeResize="0"/>
          <p:nvPr/>
        </p:nvPicPr>
        <p:blipFill>
          <a:blip r:embed="rId4">
            <a:alphaModFix/>
          </a:blip>
          <a:stretch>
            <a:fillRect/>
          </a:stretch>
        </p:blipFill>
        <p:spPr>
          <a:xfrm>
            <a:off x="65950" y="3680540"/>
            <a:ext cx="469100" cy="520010"/>
          </a:xfrm>
          <a:prstGeom prst="rect">
            <a:avLst/>
          </a:prstGeom>
          <a:noFill/>
          <a:ln>
            <a:noFill/>
          </a:ln>
        </p:spPr>
      </p:pic>
      <p:pic>
        <p:nvPicPr>
          <p:cNvPr id="160" name="Google Shape;160;p14"/>
          <p:cNvPicPr preferRelativeResize="0"/>
          <p:nvPr/>
        </p:nvPicPr>
        <p:blipFill>
          <a:blip r:embed="rId5">
            <a:alphaModFix/>
          </a:blip>
          <a:stretch>
            <a:fillRect/>
          </a:stretch>
        </p:blipFill>
        <p:spPr>
          <a:xfrm>
            <a:off x="65944" y="4465941"/>
            <a:ext cx="469100" cy="525700"/>
          </a:xfrm>
          <a:prstGeom prst="rect">
            <a:avLst/>
          </a:prstGeom>
          <a:noFill/>
          <a:ln>
            <a:noFill/>
          </a:ln>
        </p:spPr>
      </p:pic>
      <p:pic>
        <p:nvPicPr>
          <p:cNvPr id="161" name="Google Shape;161;p14"/>
          <p:cNvPicPr preferRelativeResize="0"/>
          <p:nvPr/>
        </p:nvPicPr>
        <p:blipFill>
          <a:blip r:embed="rId6">
            <a:alphaModFix/>
          </a:blip>
          <a:stretch>
            <a:fillRect/>
          </a:stretch>
        </p:blipFill>
        <p:spPr>
          <a:xfrm>
            <a:off x="7906867" y="-579633"/>
            <a:ext cx="1561201" cy="1459570"/>
          </a:xfrm>
          <a:prstGeom prst="rect">
            <a:avLst/>
          </a:prstGeom>
          <a:noFill/>
          <a:ln>
            <a:noFill/>
          </a:ln>
        </p:spPr>
      </p:pic>
      <p:pic>
        <p:nvPicPr>
          <p:cNvPr id="162" name="Google Shape;162;p14"/>
          <p:cNvPicPr preferRelativeResize="0"/>
          <p:nvPr/>
        </p:nvPicPr>
        <p:blipFill>
          <a:blip r:embed="rId3">
            <a:alphaModFix/>
          </a:blip>
          <a:stretch>
            <a:fillRect/>
          </a:stretch>
        </p:blipFill>
        <p:spPr>
          <a:xfrm>
            <a:off x="7868717" y="54111"/>
            <a:ext cx="469100" cy="523647"/>
          </a:xfrm>
          <a:prstGeom prst="rect">
            <a:avLst/>
          </a:prstGeom>
          <a:noFill/>
          <a:ln>
            <a:noFill/>
          </a:ln>
        </p:spPr>
      </p:pic>
      <p:pic>
        <p:nvPicPr>
          <p:cNvPr id="163" name="Google Shape;163;p14"/>
          <p:cNvPicPr preferRelativeResize="0"/>
          <p:nvPr/>
        </p:nvPicPr>
        <p:blipFill>
          <a:blip r:embed="rId4">
            <a:alphaModFix/>
          </a:blip>
          <a:stretch>
            <a:fillRect/>
          </a:stretch>
        </p:blipFill>
        <p:spPr>
          <a:xfrm>
            <a:off x="8652419" y="833259"/>
            <a:ext cx="469100" cy="520010"/>
          </a:xfrm>
          <a:prstGeom prst="rect">
            <a:avLst/>
          </a:prstGeom>
          <a:noFill/>
          <a:ln>
            <a:noFill/>
          </a:ln>
        </p:spPr>
      </p:pic>
      <p:pic>
        <p:nvPicPr>
          <p:cNvPr id="164" name="Google Shape;164;p14"/>
          <p:cNvPicPr preferRelativeResize="0"/>
          <p:nvPr/>
        </p:nvPicPr>
        <p:blipFill>
          <a:blip r:embed="rId3">
            <a:alphaModFix/>
          </a:blip>
          <a:stretch>
            <a:fillRect/>
          </a:stretch>
        </p:blipFill>
        <p:spPr>
          <a:xfrm>
            <a:off x="65942" y="81211"/>
            <a:ext cx="469100" cy="523647"/>
          </a:xfrm>
          <a:prstGeom prst="rect">
            <a:avLst/>
          </a:prstGeom>
          <a:noFill/>
          <a:ln>
            <a:noFill/>
          </a:ln>
        </p:spPr>
      </p:pic>
      <p:pic>
        <p:nvPicPr>
          <p:cNvPr id="165" name="Google Shape;165;p14"/>
          <p:cNvPicPr preferRelativeResize="0"/>
          <p:nvPr/>
        </p:nvPicPr>
        <p:blipFill>
          <a:blip r:embed="rId4">
            <a:alphaModFix/>
          </a:blip>
          <a:stretch>
            <a:fillRect/>
          </a:stretch>
        </p:blipFill>
        <p:spPr>
          <a:xfrm>
            <a:off x="8606994" y="4468797"/>
            <a:ext cx="469100" cy="52001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1pPr>
            <a:lvl2pPr lvl="1">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2pPr>
            <a:lvl3pPr lvl="2">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3pPr>
            <a:lvl4pPr lvl="3">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4pPr>
            <a:lvl5pPr lvl="4">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5pPr>
            <a:lvl6pPr lvl="5">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6pPr>
            <a:lvl7pPr lvl="6">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7pPr>
            <a:lvl8pPr lvl="7">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8pPr>
            <a:lvl9pPr lvl="8">
              <a:spcBef>
                <a:spcPts val="0"/>
              </a:spcBef>
              <a:spcAft>
                <a:spcPts val="0"/>
              </a:spcAft>
              <a:buClr>
                <a:schemeClr val="accent1"/>
              </a:buClr>
              <a:buSzPts val="3000"/>
              <a:buFont typeface="Archivo ExtraBold"/>
              <a:buNone/>
              <a:defRPr sz="3000">
                <a:solidFill>
                  <a:schemeClr val="accent1"/>
                </a:solidFill>
                <a:latin typeface="Archivo ExtraBold"/>
                <a:ea typeface="Archivo ExtraBold"/>
                <a:cs typeface="Archivo ExtraBold"/>
                <a:sym typeface="Archivo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1pPr>
            <a:lvl2pPr marL="914400" lvl="1"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2pPr>
            <a:lvl3pPr marL="1371600" lvl="2"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3pPr>
            <a:lvl4pPr marL="1828800" lvl="3"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4pPr>
            <a:lvl5pPr marL="2286000" lvl="4"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5pPr>
            <a:lvl6pPr marL="2743200" lvl="5"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6pPr>
            <a:lvl7pPr marL="3200400" lvl="6"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7pPr>
            <a:lvl8pPr marL="3657600" lvl="7"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8pPr>
            <a:lvl9pPr marL="4114800" lvl="8" indent="-304800">
              <a:lnSpc>
                <a:spcPct val="115000"/>
              </a:lnSpc>
              <a:spcBef>
                <a:spcPts val="0"/>
              </a:spcBef>
              <a:spcAft>
                <a:spcPts val="0"/>
              </a:spcAft>
              <a:buClr>
                <a:schemeClr val="accent1"/>
              </a:buClr>
              <a:buSzPts val="1200"/>
              <a:buFont typeface="Assistant"/>
              <a:buChar char="■"/>
              <a:defRPr sz="1200">
                <a:solidFill>
                  <a:schemeClr val="accen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8" r:id="rId7"/>
    <p:sldLayoutId id="2147483659" r:id="rId8"/>
    <p:sldLayoutId id="2147483660" r:id="rId9"/>
    <p:sldLayoutId id="2147483662" r:id="rId10"/>
    <p:sldLayoutId id="2147483663" r:id="rId11"/>
    <p:sldLayoutId id="2147483665" r:id="rId12"/>
    <p:sldLayoutId id="2147483666" r:id="rId13"/>
    <p:sldLayoutId id="2147483667" r:id="rId14"/>
    <p:sldLayoutId id="2147483668" r:id="rId15"/>
    <p:sldLayoutId id="2147483669" r:id="rId16"/>
    <p:sldLayoutId id="2147483675" r:id="rId17"/>
    <p:sldLayoutId id="2147483676" r:id="rId18"/>
    <p:sldLayoutId id="214748367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an3105/FashionMNIST.gi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hyperlink" Target="https://drive.google.com/drive/folders/17s08tBe7bUue-sYFMjNNWsljqYFpN7WF?usp=shar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ctrTitle"/>
          </p:nvPr>
        </p:nvSpPr>
        <p:spPr>
          <a:xfrm>
            <a:off x="862875" y="1055835"/>
            <a:ext cx="7842510" cy="2035800"/>
          </a:xfrm>
          <a:prstGeom prst="rect">
            <a:avLst/>
          </a:prstGeom>
        </p:spPr>
        <p:txBody>
          <a:bodyPr spcFirstLastPara="1" wrap="square" lIns="91425" tIns="91425" rIns="91425" bIns="91425" anchor="ctr" anchorCtr="0">
            <a:noAutofit/>
          </a:bodyPr>
          <a:lstStyle/>
          <a:p>
            <a:pPr lvl="0"/>
            <a:r>
              <a:rPr lang="en-US" dirty="0" err="1"/>
              <a:t>Mô</a:t>
            </a:r>
            <a:r>
              <a:rPr lang="en-US" dirty="0"/>
              <a:t> hình </a:t>
            </a:r>
            <a:r>
              <a:rPr lang="en-US" dirty="0" smtClean="0"/>
              <a:t>CNN</a:t>
            </a:r>
            <a:r>
              <a:rPr lang="en-US" dirty="0"/>
              <a:t/>
            </a:r>
            <a:br>
              <a:rPr lang="en-US" dirty="0"/>
            </a:br>
            <a:r>
              <a:rPr lang="en-US" dirty="0" err="1"/>
              <a:t>Bộ</a:t>
            </a:r>
            <a:r>
              <a:rPr lang="en-US" dirty="0"/>
              <a:t> dữ </a:t>
            </a:r>
            <a:r>
              <a:rPr lang="en-US" dirty="0" smtClean="0"/>
              <a:t>liệu FASHION-MINST</a:t>
            </a:r>
            <a:endParaRPr dirty="0">
              <a:latin typeface="Archivo"/>
              <a:ea typeface="Archivo"/>
              <a:cs typeface="Archivo"/>
              <a:sym typeface="Archivo"/>
            </a:endParaRPr>
          </a:p>
        </p:txBody>
      </p:sp>
      <p:sp>
        <p:nvSpPr>
          <p:cNvPr id="418" name="Google Shape;418;p35"/>
          <p:cNvSpPr txBox="1">
            <a:spLocks noGrp="1"/>
          </p:cNvSpPr>
          <p:nvPr>
            <p:ph type="subTitle" idx="1"/>
          </p:nvPr>
        </p:nvSpPr>
        <p:spPr>
          <a:xfrm>
            <a:off x="862875" y="3386150"/>
            <a:ext cx="7418400" cy="46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solidFill>
              </a:rPr>
              <a:t>Giảng viên hướng dẫn:</a:t>
            </a:r>
          </a:p>
          <a:p>
            <a:pPr marL="0" lvl="0" indent="0" algn="ctr" rtl="0">
              <a:spcBef>
                <a:spcPts val="0"/>
              </a:spcBef>
              <a:spcAft>
                <a:spcPts val="0"/>
              </a:spcAft>
              <a:buNone/>
            </a:pPr>
            <a:r>
              <a:rPr lang="en" dirty="0" smtClean="0">
                <a:solidFill>
                  <a:schemeClr val="accent2"/>
                </a:solidFill>
              </a:rPr>
              <a:t>Nguyễn Ngọc Duy</a:t>
            </a:r>
          </a:p>
          <a:p>
            <a:pPr marL="0" lvl="0" indent="0" algn="ctr" rtl="0">
              <a:spcBef>
                <a:spcPts val="0"/>
              </a:spcBef>
              <a:spcAft>
                <a:spcPts val="0"/>
              </a:spcAft>
              <a:buNone/>
            </a:pPr>
            <a:r>
              <a:rPr lang="en" dirty="0" smtClean="0">
                <a:solidFill>
                  <a:schemeClr val="accent2"/>
                </a:solidFill>
              </a:rPr>
              <a:t>Nguyễn Thị Tuyết Hải</a:t>
            </a:r>
            <a:endParaRPr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 </a:t>
            </a:r>
            <a:r>
              <a:rPr lang="en" dirty="0" smtClean="0"/>
              <a:t>và source code</a:t>
            </a:r>
            <a:endParaRPr dirty="0"/>
          </a:p>
        </p:txBody>
      </p:sp>
      <p:grpSp>
        <p:nvGrpSpPr>
          <p:cNvPr id="717" name="Google Shape;717;p53"/>
          <p:cNvGrpSpPr/>
          <p:nvPr/>
        </p:nvGrpSpPr>
        <p:grpSpPr>
          <a:xfrm>
            <a:off x="4462676" y="1401623"/>
            <a:ext cx="3522666" cy="2868638"/>
            <a:chOff x="4311144" y="1401685"/>
            <a:chExt cx="3876600" cy="3156860"/>
          </a:xfrm>
        </p:grpSpPr>
        <p:sp>
          <p:nvSpPr>
            <p:cNvPr id="718" name="Google Shape;718;p53"/>
            <p:cNvSpPr/>
            <p:nvPr/>
          </p:nvSpPr>
          <p:spPr>
            <a:xfrm>
              <a:off x="5673116" y="4056522"/>
              <a:ext cx="1157606" cy="502022"/>
            </a:xfrm>
            <a:custGeom>
              <a:avLst/>
              <a:gdLst/>
              <a:ahLst/>
              <a:cxnLst/>
              <a:rect l="l" t="t" r="r" b="b"/>
              <a:pathLst>
                <a:path w="37258" h="19639" extrusionOk="0">
                  <a:moveTo>
                    <a:pt x="4302" y="0"/>
                  </a:moveTo>
                  <a:lnTo>
                    <a:pt x="4302" y="9523"/>
                  </a:lnTo>
                  <a:cubicBezTo>
                    <a:pt x="4302" y="12638"/>
                    <a:pt x="3229" y="15653"/>
                    <a:pt x="1262" y="18087"/>
                  </a:cubicBezTo>
                  <a:lnTo>
                    <a:pt x="0" y="19638"/>
                  </a:lnTo>
                  <a:lnTo>
                    <a:pt x="37258" y="19638"/>
                  </a:lnTo>
                  <a:lnTo>
                    <a:pt x="35996" y="18087"/>
                  </a:lnTo>
                  <a:cubicBezTo>
                    <a:pt x="34029" y="15653"/>
                    <a:pt x="32957" y="12638"/>
                    <a:pt x="32957" y="9523"/>
                  </a:cubicBezTo>
                  <a:lnTo>
                    <a:pt x="32957"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3"/>
            <p:cNvSpPr/>
            <p:nvPr/>
          </p:nvSpPr>
          <p:spPr>
            <a:xfrm>
              <a:off x="4311144" y="1401685"/>
              <a:ext cx="3876600" cy="2646900"/>
            </a:xfrm>
            <a:prstGeom prst="roundRect">
              <a:avLst>
                <a:gd name="adj" fmla="val 9772"/>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3"/>
            <p:cNvSpPr/>
            <p:nvPr/>
          </p:nvSpPr>
          <p:spPr>
            <a:xfrm>
              <a:off x="6104505" y="3702619"/>
              <a:ext cx="290700" cy="105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4705816" y="1697230"/>
            <a:ext cx="3033132" cy="1602043"/>
          </a:xfrm>
          <a:prstGeom prst="rect">
            <a:avLst/>
          </a:prstGeom>
        </p:spPr>
      </p:pic>
      <p:pic>
        <p:nvPicPr>
          <p:cNvPr id="5" name="Picture 4"/>
          <p:cNvPicPr>
            <a:picLocks noChangeAspect="1"/>
          </p:cNvPicPr>
          <p:nvPr/>
        </p:nvPicPr>
        <p:blipFill>
          <a:blip r:embed="rId4"/>
          <a:stretch>
            <a:fillRect/>
          </a:stretch>
        </p:blipFill>
        <p:spPr>
          <a:xfrm>
            <a:off x="549050" y="2741333"/>
            <a:ext cx="3792056" cy="1838678"/>
          </a:xfrm>
          <a:prstGeom prst="rect">
            <a:avLst/>
          </a:prstGeom>
        </p:spPr>
      </p:pic>
      <p:cxnSp>
        <p:nvCxnSpPr>
          <p:cNvPr id="7" name="Straight Connector 6"/>
          <p:cNvCxnSpPr>
            <a:stCxn id="2" idx="1"/>
            <a:endCxn id="5" idx="3"/>
          </p:cNvCxnSpPr>
          <p:nvPr/>
        </p:nvCxnSpPr>
        <p:spPr>
          <a:xfrm flipH="1">
            <a:off x="4341106" y="2498252"/>
            <a:ext cx="364710" cy="116242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4"/>
          <p:cNvSpPr/>
          <p:nvPr/>
        </p:nvSpPr>
        <p:spPr>
          <a:xfrm>
            <a:off x="4123113" y="3121925"/>
            <a:ext cx="399900" cy="399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4"/>
          <p:cNvSpPr/>
          <p:nvPr/>
        </p:nvSpPr>
        <p:spPr>
          <a:xfrm>
            <a:off x="4620963" y="3121925"/>
            <a:ext cx="399900" cy="399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4"/>
          <p:cNvSpPr/>
          <p:nvPr/>
        </p:nvSpPr>
        <p:spPr>
          <a:xfrm>
            <a:off x="5118814" y="3121925"/>
            <a:ext cx="399900" cy="399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4"/>
          <p:cNvSpPr txBox="1">
            <a:spLocks noGrp="1"/>
          </p:cNvSpPr>
          <p:nvPr>
            <p:ph type="ctrTitle"/>
          </p:nvPr>
        </p:nvSpPr>
        <p:spPr>
          <a:xfrm>
            <a:off x="2125800" y="1250056"/>
            <a:ext cx="4892400" cy="11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smtClean="0"/>
              <a:t>Cảm ơn quý thầy cô và các bạn đã lắng nghe</a:t>
            </a:r>
            <a:r>
              <a:rPr lang="en" sz="4400" dirty="0" smtClean="0"/>
              <a:t>!</a:t>
            </a:r>
            <a:endParaRPr sz="4400" dirty="0"/>
          </a:p>
        </p:txBody>
      </p:sp>
      <p:grpSp>
        <p:nvGrpSpPr>
          <p:cNvPr id="733" name="Google Shape;733;p54"/>
          <p:cNvGrpSpPr/>
          <p:nvPr/>
        </p:nvGrpSpPr>
        <p:grpSpPr>
          <a:xfrm>
            <a:off x="4202088" y="3203025"/>
            <a:ext cx="237775" cy="237775"/>
            <a:chOff x="3368074" y="3882537"/>
            <a:chExt cx="215298" cy="215298"/>
          </a:xfrm>
        </p:grpSpPr>
        <p:sp>
          <p:nvSpPr>
            <p:cNvPr id="734" name="Google Shape;73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54"/>
          <p:cNvGrpSpPr/>
          <p:nvPr/>
        </p:nvGrpSpPr>
        <p:grpSpPr>
          <a:xfrm>
            <a:off x="4706428" y="3211391"/>
            <a:ext cx="229831" cy="205540"/>
            <a:chOff x="3824739" y="3890112"/>
            <a:chExt cx="208105" cy="186110"/>
          </a:xfrm>
        </p:grpSpPr>
        <p:sp>
          <p:nvSpPr>
            <p:cNvPr id="738" name="Google Shape;738;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54"/>
          <p:cNvSpPr/>
          <p:nvPr/>
        </p:nvSpPr>
        <p:spPr>
          <a:xfrm>
            <a:off x="5199869" y="3227281"/>
            <a:ext cx="251129" cy="205115"/>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4"/>
          <p:cNvSpPr/>
          <p:nvPr/>
        </p:nvSpPr>
        <p:spPr>
          <a:xfrm>
            <a:off x="3625263" y="3121925"/>
            <a:ext cx="399900" cy="399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54"/>
          <p:cNvGrpSpPr/>
          <p:nvPr/>
        </p:nvGrpSpPr>
        <p:grpSpPr>
          <a:xfrm>
            <a:off x="3680229" y="3211497"/>
            <a:ext cx="290083" cy="220937"/>
            <a:chOff x="5590763" y="3890208"/>
            <a:chExt cx="262661" cy="200052"/>
          </a:xfrm>
        </p:grpSpPr>
        <p:sp>
          <p:nvSpPr>
            <p:cNvPr id="744" name="Google Shape;744;p5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54"/>
          <p:cNvGrpSpPr/>
          <p:nvPr/>
        </p:nvGrpSpPr>
        <p:grpSpPr>
          <a:xfrm>
            <a:off x="617278" y="3763117"/>
            <a:ext cx="764614" cy="1000749"/>
            <a:chOff x="617278" y="3763117"/>
            <a:chExt cx="764614" cy="1000749"/>
          </a:xfrm>
        </p:grpSpPr>
        <p:pic>
          <p:nvPicPr>
            <p:cNvPr id="747" name="Google Shape;747;p54"/>
            <p:cNvPicPr preferRelativeResize="0"/>
            <p:nvPr/>
          </p:nvPicPr>
          <p:blipFill>
            <a:blip r:embed="rId3">
              <a:alphaModFix/>
            </a:blip>
            <a:stretch>
              <a:fillRect/>
            </a:stretch>
          </p:blipFill>
          <p:spPr>
            <a:xfrm rot="10800000">
              <a:off x="617278" y="4239791"/>
              <a:ext cx="469100" cy="524075"/>
            </a:xfrm>
            <a:prstGeom prst="rect">
              <a:avLst/>
            </a:prstGeom>
            <a:noFill/>
            <a:ln>
              <a:noFill/>
            </a:ln>
          </p:spPr>
        </p:pic>
        <p:pic>
          <p:nvPicPr>
            <p:cNvPr id="748" name="Google Shape;748;p54"/>
            <p:cNvPicPr preferRelativeResize="0"/>
            <p:nvPr/>
          </p:nvPicPr>
          <p:blipFill>
            <a:blip r:embed="rId4">
              <a:alphaModFix/>
            </a:blip>
            <a:stretch>
              <a:fillRect/>
            </a:stretch>
          </p:blipFill>
          <p:spPr>
            <a:xfrm rot="10800000">
              <a:off x="912791" y="3763117"/>
              <a:ext cx="469100" cy="520010"/>
            </a:xfrm>
            <a:prstGeom prst="rect">
              <a:avLst/>
            </a:prstGeom>
            <a:noFill/>
            <a:ln>
              <a:noFill/>
            </a:ln>
          </p:spPr>
        </p:pic>
      </p:grpSp>
      <p:grpSp>
        <p:nvGrpSpPr>
          <p:cNvPr id="749" name="Google Shape;749;p54"/>
          <p:cNvGrpSpPr/>
          <p:nvPr/>
        </p:nvGrpSpPr>
        <p:grpSpPr>
          <a:xfrm>
            <a:off x="7552278" y="451939"/>
            <a:ext cx="727939" cy="975738"/>
            <a:chOff x="7928128" y="367114"/>
            <a:chExt cx="727939" cy="975738"/>
          </a:xfrm>
        </p:grpSpPr>
        <p:pic>
          <p:nvPicPr>
            <p:cNvPr id="750" name="Google Shape;750;p54"/>
            <p:cNvPicPr preferRelativeResize="0"/>
            <p:nvPr/>
          </p:nvPicPr>
          <p:blipFill>
            <a:blip r:embed="rId5">
              <a:alphaModFix/>
            </a:blip>
            <a:stretch>
              <a:fillRect/>
            </a:stretch>
          </p:blipFill>
          <p:spPr>
            <a:xfrm rot="10800000">
              <a:off x="7928128" y="367114"/>
              <a:ext cx="469100" cy="525700"/>
            </a:xfrm>
            <a:prstGeom prst="rect">
              <a:avLst/>
            </a:prstGeom>
            <a:noFill/>
            <a:ln>
              <a:noFill/>
            </a:ln>
          </p:spPr>
        </p:pic>
        <p:pic>
          <p:nvPicPr>
            <p:cNvPr id="751" name="Google Shape;751;p54"/>
            <p:cNvPicPr preferRelativeResize="0"/>
            <p:nvPr/>
          </p:nvPicPr>
          <p:blipFill>
            <a:blip r:embed="rId4">
              <a:alphaModFix/>
            </a:blip>
            <a:stretch>
              <a:fillRect/>
            </a:stretch>
          </p:blipFill>
          <p:spPr>
            <a:xfrm rot="10800000">
              <a:off x="8186966" y="822842"/>
              <a:ext cx="469100" cy="52001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Thành viên nhóm</a:t>
            </a:r>
            <a:endParaRPr dirty="0"/>
          </a:p>
        </p:txBody>
      </p:sp>
      <p:graphicFrame>
        <p:nvGraphicFramePr>
          <p:cNvPr id="425" name="Google Shape;425;p36"/>
          <p:cNvGraphicFramePr/>
          <p:nvPr>
            <p:extLst>
              <p:ext uri="{D42A27DB-BD31-4B8C-83A1-F6EECF244321}">
                <p14:modId xmlns:p14="http://schemas.microsoft.com/office/powerpoint/2010/main" val="3920708007"/>
              </p:ext>
            </p:extLst>
          </p:nvPr>
        </p:nvGraphicFramePr>
        <p:xfrm>
          <a:off x="423746" y="1324893"/>
          <a:ext cx="8296508" cy="2072016"/>
        </p:xfrm>
        <a:graphic>
          <a:graphicData uri="http://schemas.openxmlformats.org/drawingml/2006/table">
            <a:tbl>
              <a:tblPr>
                <a:noFill/>
                <a:tableStyleId>{5F66725B-A941-4BFA-9B73-2138CC716E86}</a:tableStyleId>
              </a:tblPr>
              <a:tblGrid>
                <a:gridCol w="1699688">
                  <a:extLst>
                    <a:ext uri="{9D8B030D-6E8A-4147-A177-3AD203B41FA5}">
                      <a16:colId xmlns:a16="http://schemas.microsoft.com/office/drawing/2014/main" val="20000"/>
                    </a:ext>
                  </a:extLst>
                </a:gridCol>
                <a:gridCol w="3298410">
                  <a:extLst>
                    <a:ext uri="{9D8B030D-6E8A-4147-A177-3AD203B41FA5}">
                      <a16:colId xmlns:a16="http://schemas.microsoft.com/office/drawing/2014/main" val="20001"/>
                    </a:ext>
                  </a:extLst>
                </a:gridCol>
                <a:gridCol w="3298410">
                  <a:extLst>
                    <a:ext uri="{9D8B030D-6E8A-4147-A177-3AD203B41FA5}">
                      <a16:colId xmlns:a16="http://schemas.microsoft.com/office/drawing/2014/main" val="3604536469"/>
                    </a:ext>
                  </a:extLst>
                </a:gridCol>
              </a:tblGrid>
              <a:tr h="690568">
                <a:tc>
                  <a:txBody>
                    <a:bodyPr/>
                    <a:lstStyle/>
                    <a:p>
                      <a:pPr marL="0" lvl="0" indent="0" algn="ctr" rtl="0">
                        <a:spcBef>
                          <a:spcPts val="0"/>
                        </a:spcBef>
                        <a:spcAft>
                          <a:spcPts val="0"/>
                        </a:spcAft>
                        <a:buNone/>
                      </a:pPr>
                      <a:r>
                        <a:rPr lang="en-US" sz="1600" u="none" dirty="0" err="1" smtClean="0">
                          <a:solidFill>
                            <a:schemeClr val="accent1"/>
                          </a:solidFill>
                          <a:latin typeface="Times New Roman" panose="02020603050405020304" pitchFamily="18" charset="0"/>
                          <a:ea typeface="Archivo ExtraBold"/>
                          <a:cs typeface="Times New Roman" panose="02020603050405020304" pitchFamily="18" charset="0"/>
                          <a:sym typeface="Archivo ExtraBold"/>
                        </a:rPr>
                        <a:t>Họ</a:t>
                      </a:r>
                      <a:r>
                        <a:rPr lang="en-US" sz="1600" u="none" dirty="0" smtClean="0">
                          <a:solidFill>
                            <a:schemeClr val="accent1"/>
                          </a:solidFill>
                          <a:latin typeface="Times New Roman" panose="02020603050405020304" pitchFamily="18" charset="0"/>
                          <a:ea typeface="Archivo ExtraBold"/>
                          <a:cs typeface="Times New Roman" panose="02020603050405020304" pitchFamily="18" charset="0"/>
                          <a:sym typeface="Archivo ExtraBold"/>
                        </a:rPr>
                        <a:t> và</a:t>
                      </a:r>
                      <a:r>
                        <a:rPr lang="en-US" sz="1600" u="none" baseline="0" dirty="0" smtClean="0">
                          <a:solidFill>
                            <a:schemeClr val="accent1"/>
                          </a:solidFill>
                          <a:latin typeface="Times New Roman" panose="02020603050405020304" pitchFamily="18" charset="0"/>
                          <a:ea typeface="Archivo ExtraBold"/>
                          <a:cs typeface="Times New Roman" panose="02020603050405020304" pitchFamily="18" charset="0"/>
                          <a:sym typeface="Archivo ExtraBold"/>
                        </a:rPr>
                        <a:t> tên</a:t>
                      </a:r>
                      <a:endParaRPr sz="1600" u="none" dirty="0">
                        <a:solidFill>
                          <a:schemeClr val="accent1"/>
                        </a:solidFill>
                        <a:latin typeface="Times New Roman" panose="02020603050405020304" pitchFamily="18" charset="0"/>
                        <a:ea typeface="Archivo ExtraBold"/>
                        <a:cs typeface="Times New Roman" panose="02020603050405020304" pitchFamily="18" charset="0"/>
                        <a:sym typeface="Archivo ExtraBold"/>
                      </a:endParaRPr>
                    </a:p>
                  </a:txBody>
                  <a:tcPr marL="91425" marR="91425" marT="0" marB="0"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tc>
                  <a:txBody>
                    <a:bodyPr/>
                    <a:lstStyle/>
                    <a:p>
                      <a:pPr marL="0" lvl="0" indent="0" algn="ctr" rtl="0">
                        <a:spcBef>
                          <a:spcPts val="0"/>
                        </a:spcBef>
                        <a:spcAft>
                          <a:spcPts val="1600"/>
                        </a:spcAft>
                        <a:buNone/>
                      </a:pPr>
                      <a:r>
                        <a:rPr lang="en-US" sz="1600" dirty="0" smtClean="0">
                          <a:solidFill>
                            <a:schemeClr val="accent1"/>
                          </a:solidFill>
                          <a:latin typeface="Times New Roman" panose="02020603050405020304" pitchFamily="18" charset="0"/>
                          <a:ea typeface="Assistant"/>
                          <a:cs typeface="Times New Roman" panose="02020603050405020304" pitchFamily="18" charset="0"/>
                          <a:sym typeface="Assistant"/>
                        </a:rPr>
                        <a:t>MSSV</a:t>
                      </a:r>
                      <a:endParaRPr sz="1600" dirty="0">
                        <a:solidFill>
                          <a:schemeClr val="accent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tc>
                  <a:txBody>
                    <a:bodyPr/>
                    <a:lstStyle/>
                    <a:p>
                      <a:pPr marL="0" lvl="0" indent="0" algn="ctr" rtl="0">
                        <a:spcBef>
                          <a:spcPts val="0"/>
                        </a:spcBef>
                        <a:spcAft>
                          <a:spcPts val="1600"/>
                        </a:spcAft>
                        <a:buNone/>
                      </a:pPr>
                      <a:r>
                        <a:rPr lang="en-US" sz="1600" dirty="0" smtClean="0">
                          <a:solidFill>
                            <a:schemeClr val="accent1"/>
                          </a:solidFill>
                          <a:latin typeface="Times New Roman" panose="02020603050405020304" pitchFamily="18" charset="0"/>
                          <a:ea typeface="Assistant"/>
                          <a:cs typeface="Times New Roman" panose="02020603050405020304" pitchFamily="18" charset="0"/>
                          <a:sym typeface="Assistant"/>
                        </a:rPr>
                        <a:t>EMAIL</a:t>
                      </a:r>
                      <a:endParaRPr sz="1600" dirty="0">
                        <a:solidFill>
                          <a:schemeClr val="accent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9525" cap="flat" cmpd="sng" algn="ctr">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solidFill>
                      <a:schemeClr val="lt2"/>
                    </a:solidFill>
                  </a:tcPr>
                </a:tc>
                <a:extLst>
                  <a:ext uri="{0D108BD9-81ED-4DB2-BD59-A6C34878D82A}">
                    <a16:rowId xmlns:a16="http://schemas.microsoft.com/office/drawing/2014/main" val="1004191249"/>
                  </a:ext>
                </a:extLst>
              </a:tr>
              <a:tr h="690568">
                <a:tc>
                  <a:txBody>
                    <a:bodyPr/>
                    <a:lstStyle/>
                    <a:p>
                      <a:pPr marL="0" lvl="0" indent="0" algn="ctr" rtl="0">
                        <a:spcBef>
                          <a:spcPts val="0"/>
                        </a:spcBef>
                        <a:spcAft>
                          <a:spcPts val="0"/>
                        </a:spcAft>
                        <a:buNone/>
                      </a:pPr>
                      <a:r>
                        <a:rPr lang="en" sz="1600" u="sng" dirty="0" smtClean="0">
                          <a:solidFill>
                            <a:schemeClr val="hlink"/>
                          </a:solidFill>
                          <a:latin typeface="Times New Roman" panose="02020603050405020304" pitchFamily="18" charset="0"/>
                          <a:ea typeface="Archivo ExtraBold"/>
                          <a:cs typeface="Times New Roman" panose="02020603050405020304" pitchFamily="18" charset="0"/>
                          <a:sym typeface="Archivo ExtraBold"/>
                        </a:rPr>
                        <a:t>Nguyễn</a:t>
                      </a:r>
                      <a:r>
                        <a:rPr lang="en" sz="1600" u="sng" baseline="0" dirty="0" smtClean="0">
                          <a:solidFill>
                            <a:schemeClr val="hlink"/>
                          </a:solidFill>
                          <a:latin typeface="Times New Roman" panose="02020603050405020304" pitchFamily="18" charset="0"/>
                          <a:ea typeface="Archivo ExtraBold"/>
                          <a:cs typeface="Times New Roman" panose="02020603050405020304" pitchFamily="18" charset="0"/>
                          <a:sym typeface="Archivo ExtraBold"/>
                        </a:rPr>
                        <a:t> Đức Chí Danh</a:t>
                      </a:r>
                      <a:endParaRPr sz="1600" u="sng" dirty="0">
                        <a:solidFill>
                          <a:schemeClr val="accent1"/>
                        </a:solidFill>
                        <a:latin typeface="Times New Roman" panose="02020603050405020304" pitchFamily="18" charset="0"/>
                        <a:ea typeface="Archivo ExtraBold"/>
                        <a:cs typeface="Times New Roman" panose="02020603050405020304" pitchFamily="18" charset="0"/>
                        <a:sym typeface="Archivo ExtraBold"/>
                      </a:endParaRPr>
                    </a:p>
                  </a:txBody>
                  <a:tcPr marL="91425" marR="91425" marT="0" marB="0"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tc>
                  <a:txBody>
                    <a:bodyPr/>
                    <a:lstStyle/>
                    <a:p>
                      <a:pPr marL="0" lvl="0" indent="0" algn="ctr" rtl="0">
                        <a:spcBef>
                          <a:spcPts val="0"/>
                        </a:spcBef>
                        <a:spcAft>
                          <a:spcPts val="1600"/>
                        </a:spcAft>
                        <a:buNone/>
                      </a:pPr>
                      <a:r>
                        <a:rPr lang="en" sz="1600" dirty="0" smtClean="0">
                          <a:solidFill>
                            <a:schemeClr val="accent1"/>
                          </a:solidFill>
                          <a:latin typeface="Times New Roman" panose="02020603050405020304" pitchFamily="18" charset="0"/>
                          <a:ea typeface="Assistant"/>
                          <a:cs typeface="Times New Roman" panose="02020603050405020304" pitchFamily="18" charset="0"/>
                          <a:sym typeface="Assistant"/>
                        </a:rPr>
                        <a:t>N20DCCN009</a:t>
                      </a:r>
                      <a:endParaRPr sz="1600" dirty="0">
                        <a:solidFill>
                          <a:schemeClr val="accent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tc>
                  <a:txBody>
                    <a:bodyPr/>
                    <a:lstStyle/>
                    <a:p>
                      <a:pPr marL="0" lvl="0" indent="0" algn="ctr" rtl="0">
                        <a:spcBef>
                          <a:spcPts val="0"/>
                        </a:spcBef>
                        <a:spcAft>
                          <a:spcPts val="1600"/>
                        </a:spcAft>
                        <a:buNone/>
                      </a:pPr>
                      <a:r>
                        <a:rPr lang="en-US" sz="1600" dirty="0" smtClean="0">
                          <a:solidFill>
                            <a:schemeClr val="accent1"/>
                          </a:solidFill>
                          <a:latin typeface="Times New Roman" panose="02020603050405020304" pitchFamily="18" charset="0"/>
                          <a:ea typeface="Assistant"/>
                          <a:cs typeface="Times New Roman" panose="02020603050405020304" pitchFamily="18" charset="0"/>
                          <a:sym typeface="Assistant"/>
                        </a:rPr>
                        <a:t>n20dccn009@student.ptithcm.edu.vn</a:t>
                      </a:r>
                      <a:endParaRPr sz="1600" dirty="0">
                        <a:solidFill>
                          <a:schemeClr val="accent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90568">
                <a:tc>
                  <a:txBody>
                    <a:bodyPr/>
                    <a:lstStyle/>
                    <a:p>
                      <a:pPr marL="0" lvl="0" indent="0" algn="ctr" rtl="0">
                        <a:spcBef>
                          <a:spcPts val="0"/>
                        </a:spcBef>
                        <a:spcAft>
                          <a:spcPts val="0"/>
                        </a:spcAft>
                        <a:buNone/>
                      </a:pPr>
                      <a:r>
                        <a:rPr lang="en" sz="1600" u="sng" dirty="0" smtClean="0">
                          <a:solidFill>
                            <a:schemeClr val="hlink"/>
                          </a:solidFill>
                          <a:latin typeface="Times New Roman" panose="02020603050405020304" pitchFamily="18" charset="0"/>
                          <a:ea typeface="Archivo ExtraBold"/>
                          <a:cs typeface="Times New Roman" panose="02020603050405020304" pitchFamily="18" charset="0"/>
                          <a:sym typeface="Archivo ExtraBold"/>
                        </a:rPr>
                        <a:t>Trần</a:t>
                      </a:r>
                      <a:r>
                        <a:rPr lang="en" sz="1600" u="sng" baseline="0" dirty="0" smtClean="0">
                          <a:solidFill>
                            <a:schemeClr val="hlink"/>
                          </a:solidFill>
                          <a:latin typeface="Times New Roman" panose="02020603050405020304" pitchFamily="18" charset="0"/>
                          <a:ea typeface="Archivo ExtraBold"/>
                          <a:cs typeface="Times New Roman" panose="02020603050405020304" pitchFamily="18" charset="0"/>
                          <a:sym typeface="Archivo ExtraBold"/>
                        </a:rPr>
                        <a:t> Gia Long</a:t>
                      </a:r>
                      <a:endParaRPr sz="1600" u="sng" dirty="0">
                        <a:solidFill>
                          <a:schemeClr val="accent1"/>
                        </a:solidFill>
                        <a:latin typeface="Times New Roman" panose="02020603050405020304" pitchFamily="18" charset="0"/>
                        <a:ea typeface="Archivo ExtraBold"/>
                        <a:cs typeface="Times New Roman" panose="02020603050405020304" pitchFamily="18" charset="0"/>
                        <a:sym typeface="Archivo ExtraBold"/>
                      </a:endParaRPr>
                    </a:p>
                  </a:txBody>
                  <a:tcPr marL="91425" marR="91425" marT="0" marB="0"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1600"/>
                        </a:spcAft>
                        <a:buNone/>
                      </a:pPr>
                      <a:r>
                        <a:rPr lang="en" sz="1600" dirty="0" smtClean="0">
                          <a:solidFill>
                            <a:schemeClr val="accent1"/>
                          </a:solidFill>
                          <a:latin typeface="Times New Roman" panose="02020603050405020304" pitchFamily="18" charset="0"/>
                          <a:ea typeface="Assistant"/>
                          <a:cs typeface="Times New Roman" panose="02020603050405020304" pitchFamily="18" charset="0"/>
                          <a:sym typeface="Assistant"/>
                        </a:rPr>
                        <a:t>N20DCCN035</a:t>
                      </a:r>
                      <a:endParaRPr sz="1600" dirty="0">
                        <a:solidFill>
                          <a:schemeClr val="accent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1600" dirty="0" smtClean="0">
                          <a:solidFill>
                            <a:schemeClr val="accent1"/>
                          </a:solidFill>
                          <a:latin typeface="Times New Roman" panose="02020603050405020304" pitchFamily="18" charset="0"/>
                          <a:ea typeface="Assistant"/>
                          <a:cs typeface="Times New Roman" panose="02020603050405020304" pitchFamily="18" charset="0"/>
                          <a:sym typeface="Assistant"/>
                        </a:rPr>
                        <a:t>n20dccn035@student.ptithcm.edu.vn</a:t>
                      </a:r>
                    </a:p>
                    <a:p>
                      <a:pPr marL="0" marR="0" lvl="0" indent="0" algn="ctr" rtl="0">
                        <a:lnSpc>
                          <a:spcPct val="100000"/>
                        </a:lnSpc>
                        <a:spcBef>
                          <a:spcPts val="0"/>
                        </a:spcBef>
                        <a:spcAft>
                          <a:spcPts val="1600"/>
                        </a:spcAft>
                        <a:buNone/>
                      </a:pPr>
                      <a:endParaRPr sz="1600" dirty="0">
                        <a:solidFill>
                          <a:schemeClr val="accent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sp>
        <p:nvSpPr>
          <p:cNvPr id="2" name="Text Placeholder 1"/>
          <p:cNvSpPr>
            <a:spLocks noGrp="1"/>
          </p:cNvSpPr>
          <p:nvPr>
            <p:ph type="body" idx="1"/>
          </p:nvPr>
        </p:nvSpPr>
        <p:spPr>
          <a:xfrm>
            <a:off x="868682" y="3704076"/>
            <a:ext cx="7851571" cy="882791"/>
          </a:xfrm>
        </p:spPr>
        <p:txBody>
          <a:bodyPr/>
          <a:lstStyle/>
          <a:p>
            <a:r>
              <a:rPr lang="en-US" dirty="0" smtClean="0"/>
              <a:t>Link </a:t>
            </a:r>
            <a:r>
              <a:rPr lang="en-US" dirty="0" err="1" smtClean="0"/>
              <a:t>github</a:t>
            </a:r>
            <a:r>
              <a:rPr lang="en-US" dirty="0" smtClean="0"/>
              <a:t> báo </a:t>
            </a:r>
            <a:r>
              <a:rPr lang="en-US" dirty="0" err="1" smtClean="0"/>
              <a:t>cáo</a:t>
            </a:r>
            <a:r>
              <a:rPr lang="en-US" dirty="0"/>
              <a:t> nhóm: </a:t>
            </a:r>
            <a:r>
              <a:rPr lang="en-US" dirty="0">
                <a:hlinkClick r:id="rId3"/>
              </a:rPr>
              <a:t>https://</a:t>
            </a:r>
            <a:r>
              <a:rPr lang="en-US" dirty="0" smtClean="0">
                <a:hlinkClick r:id="rId3"/>
              </a:rPr>
              <a:t>github.com/Dan3105/FashionMNIST.git</a:t>
            </a:r>
            <a:endParaRPr lang="en-US" dirty="0" smtClean="0"/>
          </a:p>
          <a:p>
            <a:r>
              <a:rPr lang="en-US" dirty="0" smtClean="0"/>
              <a:t>Link google drive model </a:t>
            </a:r>
            <a:r>
              <a:rPr lang="en-US" dirty="0" err="1" smtClean="0"/>
              <a:t>huấn</a:t>
            </a:r>
            <a:r>
              <a:rPr lang="en-US" dirty="0"/>
              <a:t> luyện: </a:t>
            </a:r>
            <a:r>
              <a:rPr lang="en-US" dirty="0">
                <a:hlinkClick r:id="rId4"/>
              </a:rPr>
              <a:t>https://</a:t>
            </a:r>
            <a:r>
              <a:rPr lang="en-US" dirty="0" smtClean="0">
                <a:hlinkClick r:id="rId4"/>
              </a:rPr>
              <a:t>drive.google.com/drive/folders/17s08tBe7bUue-sYFMjNNWsljqYFpN7WF?usp=sharing</a:t>
            </a:r>
            <a:endParaRPr lang="en-US" dirty="0" smtClean="0"/>
          </a:p>
          <a:p>
            <a:endParaRPr lang="en-US" dirty="0"/>
          </a:p>
        </p:txBody>
      </p:sp>
      <p:pic>
        <p:nvPicPr>
          <p:cNvPr id="69" name="Google Shape;1362;p61"/>
          <p:cNvPicPr preferRelativeResize="0"/>
          <p:nvPr/>
        </p:nvPicPr>
        <p:blipFill rotWithShape="1">
          <a:blip r:embed="rId5">
            <a:alphaModFix/>
          </a:blip>
          <a:srcRect t="16547" b="16540"/>
          <a:stretch/>
        </p:blipFill>
        <p:spPr>
          <a:xfrm>
            <a:off x="4033159" y="152509"/>
            <a:ext cx="1522615" cy="101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7"/>
          <p:cNvSpPr txBox="1">
            <a:spLocks noGrp="1"/>
          </p:cNvSpPr>
          <p:nvPr>
            <p:ph type="title" idx="9"/>
          </p:nvPr>
        </p:nvSpPr>
        <p:spPr>
          <a:xfrm>
            <a:off x="1097783" y="1529800"/>
            <a:ext cx="638400" cy="6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33" name="Google Shape;433;p37"/>
          <p:cNvSpPr txBox="1">
            <a:spLocks noGrp="1"/>
          </p:cNvSpPr>
          <p:nvPr>
            <p:ph type="title" idx="13"/>
          </p:nvPr>
        </p:nvSpPr>
        <p:spPr>
          <a:xfrm>
            <a:off x="1097635" y="3056699"/>
            <a:ext cx="638400" cy="6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34" name="Google Shape;434;p37"/>
          <p:cNvSpPr txBox="1">
            <a:spLocks noGrp="1"/>
          </p:cNvSpPr>
          <p:nvPr>
            <p:ph type="title" idx="14"/>
          </p:nvPr>
        </p:nvSpPr>
        <p:spPr>
          <a:xfrm>
            <a:off x="4801960" y="1529799"/>
            <a:ext cx="638400" cy="6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35" name="Google Shape;435;p37"/>
          <p:cNvSpPr txBox="1">
            <a:spLocks noGrp="1"/>
          </p:cNvSpPr>
          <p:nvPr>
            <p:ph type="title" idx="15"/>
          </p:nvPr>
        </p:nvSpPr>
        <p:spPr>
          <a:xfrm>
            <a:off x="4801960" y="3056699"/>
            <a:ext cx="638400" cy="6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36" name="Google Shape;436;p37"/>
          <p:cNvSpPr txBox="1">
            <a:spLocks noGrp="1"/>
          </p:cNvSpPr>
          <p:nvPr>
            <p:ph type="subTitle" idx="7"/>
          </p:nvPr>
        </p:nvSpPr>
        <p:spPr>
          <a:xfrm>
            <a:off x="1928614" y="3692550"/>
            <a:ext cx="241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Code xây dựng mô hình</a:t>
            </a:r>
            <a:endParaRPr dirty="0"/>
          </a:p>
        </p:txBody>
      </p:sp>
      <p:sp>
        <p:nvSpPr>
          <p:cNvPr id="437" name="Google Shape;437;p37"/>
          <p:cNvSpPr txBox="1">
            <a:spLocks noGrp="1"/>
          </p:cNvSpPr>
          <p:nvPr>
            <p:ph type="title" idx="6"/>
          </p:nvPr>
        </p:nvSpPr>
        <p:spPr>
          <a:xfrm>
            <a:off x="5632258" y="2916750"/>
            <a:ext cx="24141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Phân tích, đánh giá</a:t>
            </a:r>
            <a:endParaRPr dirty="0"/>
          </a:p>
        </p:txBody>
      </p:sp>
      <p:sp>
        <p:nvSpPr>
          <p:cNvPr id="438" name="Google Shape;438;p37"/>
          <p:cNvSpPr txBox="1">
            <a:spLocks noGrp="1"/>
          </p:cNvSpPr>
          <p:nvPr>
            <p:ph type="title" idx="5"/>
          </p:nvPr>
        </p:nvSpPr>
        <p:spPr>
          <a:xfrm>
            <a:off x="1928614" y="2916750"/>
            <a:ext cx="24141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Xây dựng mô hình</a:t>
            </a:r>
            <a:endParaRPr dirty="0"/>
          </a:p>
        </p:txBody>
      </p:sp>
      <p:sp>
        <p:nvSpPr>
          <p:cNvPr id="439" name="Google Shape;439;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Nội dung</a:t>
            </a:r>
            <a:endParaRPr dirty="0"/>
          </a:p>
        </p:txBody>
      </p:sp>
      <p:sp>
        <p:nvSpPr>
          <p:cNvPr id="440" name="Google Shape;440;p37"/>
          <p:cNvSpPr txBox="1">
            <a:spLocks noGrp="1"/>
          </p:cNvSpPr>
          <p:nvPr>
            <p:ph type="title" idx="2"/>
          </p:nvPr>
        </p:nvSpPr>
        <p:spPr>
          <a:xfrm>
            <a:off x="1928614" y="1392250"/>
            <a:ext cx="24141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Mô tả dữ liệu FASHION - MINST</a:t>
            </a:r>
            <a:endParaRPr dirty="0"/>
          </a:p>
        </p:txBody>
      </p:sp>
      <p:sp>
        <p:nvSpPr>
          <p:cNvPr id="441" name="Google Shape;441;p37"/>
          <p:cNvSpPr txBox="1">
            <a:spLocks noGrp="1"/>
          </p:cNvSpPr>
          <p:nvPr>
            <p:ph type="title" idx="3"/>
          </p:nvPr>
        </p:nvSpPr>
        <p:spPr>
          <a:xfrm>
            <a:off x="5632258" y="1392250"/>
            <a:ext cx="24141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Mô tả mô hình CNN</a:t>
            </a:r>
            <a:endParaRPr dirty="0"/>
          </a:p>
        </p:txBody>
      </p:sp>
      <p:sp>
        <p:nvSpPr>
          <p:cNvPr id="442" name="Google Shape;442;p37"/>
          <p:cNvSpPr txBox="1">
            <a:spLocks noGrp="1"/>
          </p:cNvSpPr>
          <p:nvPr>
            <p:ph type="subTitle" idx="1"/>
          </p:nvPr>
        </p:nvSpPr>
        <p:spPr>
          <a:xfrm>
            <a:off x="1928614" y="2168050"/>
            <a:ext cx="241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Khái quát mẫu dữ liệu</a:t>
            </a:r>
            <a:endParaRPr dirty="0"/>
          </a:p>
        </p:txBody>
      </p:sp>
      <p:sp>
        <p:nvSpPr>
          <p:cNvPr id="443" name="Google Shape;443;p37"/>
          <p:cNvSpPr txBox="1">
            <a:spLocks noGrp="1"/>
          </p:cNvSpPr>
          <p:nvPr>
            <p:ph type="subTitle" idx="4"/>
          </p:nvPr>
        </p:nvSpPr>
        <p:spPr>
          <a:xfrm>
            <a:off x="5632260" y="2168050"/>
            <a:ext cx="241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Trình bày về cấu trúc đơn giản của CNN</a:t>
            </a:r>
            <a:endParaRPr dirty="0"/>
          </a:p>
        </p:txBody>
      </p:sp>
      <p:sp>
        <p:nvSpPr>
          <p:cNvPr id="444" name="Google Shape;444;p37"/>
          <p:cNvSpPr txBox="1">
            <a:spLocks noGrp="1"/>
          </p:cNvSpPr>
          <p:nvPr>
            <p:ph type="subTitle" idx="8"/>
          </p:nvPr>
        </p:nvSpPr>
        <p:spPr>
          <a:xfrm>
            <a:off x="5632265" y="3692550"/>
            <a:ext cx="241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Kết quả và nhận xét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38"/>
          <p:cNvPicPr preferRelativeResize="0">
            <a:picLocks noGrp="1"/>
          </p:cNvPicPr>
          <p:nvPr>
            <p:ph type="pic" idx="3"/>
          </p:nvPr>
        </p:nvPicPr>
        <p:blipFill rotWithShape="1">
          <a:blip r:embed="rId3">
            <a:alphaModFix/>
          </a:blip>
          <a:srcRect l="26653" r="26658"/>
          <a:stretch/>
        </p:blipFill>
        <p:spPr>
          <a:xfrm>
            <a:off x="5549000" y="0"/>
            <a:ext cx="3595100" cy="5143499"/>
          </a:xfrm>
          <a:prstGeom prst="rect">
            <a:avLst/>
          </a:prstGeom>
        </p:spPr>
      </p:pic>
      <p:sp>
        <p:nvSpPr>
          <p:cNvPr id="450" name="Google Shape;450;p38"/>
          <p:cNvSpPr txBox="1">
            <a:spLocks noGrp="1"/>
          </p:cNvSpPr>
          <p:nvPr>
            <p:ph type="title"/>
          </p:nvPr>
        </p:nvSpPr>
        <p:spPr>
          <a:xfrm>
            <a:off x="751927" y="2827972"/>
            <a:ext cx="4437107" cy="155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err="1" smtClean="0"/>
              <a:t>Mô</a:t>
            </a:r>
            <a:r>
              <a:rPr lang="en-US" dirty="0" smtClean="0"/>
              <a:t> hình FASHION - MINST</a:t>
            </a:r>
            <a:endParaRPr dirty="0"/>
          </a:p>
        </p:txBody>
      </p:sp>
      <p:sp>
        <p:nvSpPr>
          <p:cNvPr id="451" name="Google Shape;451;p38"/>
          <p:cNvSpPr txBox="1">
            <a:spLocks noGrp="1"/>
          </p:cNvSpPr>
          <p:nvPr>
            <p:ph type="title" idx="2"/>
          </p:nvPr>
        </p:nvSpPr>
        <p:spPr>
          <a:xfrm>
            <a:off x="823400" y="961100"/>
            <a:ext cx="993000" cy="9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grpSp>
        <p:nvGrpSpPr>
          <p:cNvPr id="458" name="Google Shape;458;p39"/>
          <p:cNvGrpSpPr/>
          <p:nvPr/>
        </p:nvGrpSpPr>
        <p:grpSpPr>
          <a:xfrm>
            <a:off x="288294" y="3858496"/>
            <a:ext cx="725793" cy="961768"/>
            <a:chOff x="909988" y="3483253"/>
            <a:chExt cx="725793" cy="961768"/>
          </a:xfrm>
        </p:grpSpPr>
        <p:pic>
          <p:nvPicPr>
            <p:cNvPr id="459" name="Google Shape;459;p39"/>
            <p:cNvPicPr preferRelativeResize="0"/>
            <p:nvPr/>
          </p:nvPicPr>
          <p:blipFill>
            <a:blip r:embed="rId3">
              <a:alphaModFix/>
            </a:blip>
            <a:stretch>
              <a:fillRect/>
            </a:stretch>
          </p:blipFill>
          <p:spPr>
            <a:xfrm>
              <a:off x="909988" y="3483253"/>
              <a:ext cx="469100" cy="522034"/>
            </a:xfrm>
            <a:prstGeom prst="rect">
              <a:avLst/>
            </a:prstGeom>
            <a:noFill/>
            <a:ln>
              <a:noFill/>
            </a:ln>
          </p:spPr>
        </p:pic>
        <p:pic>
          <p:nvPicPr>
            <p:cNvPr id="460" name="Google Shape;460;p39"/>
            <p:cNvPicPr preferRelativeResize="0"/>
            <p:nvPr/>
          </p:nvPicPr>
          <p:blipFill>
            <a:blip r:embed="rId4">
              <a:alphaModFix/>
            </a:blip>
            <a:stretch>
              <a:fillRect/>
            </a:stretch>
          </p:blipFill>
          <p:spPr>
            <a:xfrm>
              <a:off x="1166681" y="3919321"/>
              <a:ext cx="469100" cy="525700"/>
            </a:xfrm>
            <a:prstGeom prst="rect">
              <a:avLst/>
            </a:prstGeom>
            <a:noFill/>
            <a:ln>
              <a:noFill/>
            </a:ln>
          </p:spPr>
        </p:pic>
      </p:grpSp>
      <p:grpSp>
        <p:nvGrpSpPr>
          <p:cNvPr id="461" name="Google Shape;461;p39"/>
          <p:cNvGrpSpPr/>
          <p:nvPr/>
        </p:nvGrpSpPr>
        <p:grpSpPr>
          <a:xfrm>
            <a:off x="8131561" y="245946"/>
            <a:ext cx="733814" cy="938060"/>
            <a:chOff x="7729163" y="367134"/>
            <a:chExt cx="733814" cy="938060"/>
          </a:xfrm>
        </p:grpSpPr>
        <p:pic>
          <p:nvPicPr>
            <p:cNvPr id="462" name="Google Shape;462;p39"/>
            <p:cNvPicPr preferRelativeResize="0"/>
            <p:nvPr/>
          </p:nvPicPr>
          <p:blipFill>
            <a:blip r:embed="rId5">
              <a:alphaModFix/>
            </a:blip>
            <a:stretch>
              <a:fillRect/>
            </a:stretch>
          </p:blipFill>
          <p:spPr>
            <a:xfrm>
              <a:off x="7729163" y="785184"/>
              <a:ext cx="469100" cy="520010"/>
            </a:xfrm>
            <a:prstGeom prst="rect">
              <a:avLst/>
            </a:prstGeom>
            <a:noFill/>
            <a:ln>
              <a:noFill/>
            </a:ln>
          </p:spPr>
        </p:pic>
        <p:pic>
          <p:nvPicPr>
            <p:cNvPr id="463" name="Google Shape;463;p39"/>
            <p:cNvPicPr preferRelativeResize="0"/>
            <p:nvPr/>
          </p:nvPicPr>
          <p:blipFill>
            <a:blip r:embed="rId4">
              <a:alphaModFix/>
            </a:blip>
            <a:stretch>
              <a:fillRect/>
            </a:stretch>
          </p:blipFill>
          <p:spPr>
            <a:xfrm>
              <a:off x="7993877" y="367134"/>
              <a:ext cx="469100" cy="525700"/>
            </a:xfrm>
            <a:prstGeom prst="rect">
              <a:avLst/>
            </a:prstGeom>
            <a:noFill/>
            <a:ln>
              <a:noFill/>
            </a:ln>
          </p:spPr>
        </p:pic>
      </p:grpSp>
      <p:sp>
        <p:nvSpPr>
          <p:cNvPr id="10" name="Title 1"/>
          <p:cNvSpPr>
            <a:spLocks noGrp="1"/>
          </p:cNvSpPr>
          <p:nvPr>
            <p:ph type="title"/>
          </p:nvPr>
        </p:nvSpPr>
        <p:spPr>
          <a:xfrm>
            <a:off x="869457" y="394012"/>
            <a:ext cx="6997390" cy="575566"/>
          </a:xfrm>
        </p:spPr>
        <p:txBody>
          <a:bodyPr/>
          <a:lstStyle/>
          <a:p>
            <a:r>
              <a:rPr lang="en-US" sz="3200" dirty="0" smtClean="0"/>
              <a:t>Tập dữ liệu </a:t>
            </a:r>
            <a:r>
              <a:rPr lang="en-US" sz="3200" dirty="0"/>
              <a:t>FASHION-MINST</a:t>
            </a:r>
            <a:endParaRPr lang="en-US" sz="3200" dirty="0"/>
          </a:p>
        </p:txBody>
      </p:sp>
      <p:sp>
        <p:nvSpPr>
          <p:cNvPr id="11" name="Content Placeholder 2"/>
          <p:cNvSpPr txBox="1">
            <a:spLocks/>
          </p:cNvSpPr>
          <p:nvPr/>
        </p:nvSpPr>
        <p:spPr>
          <a:xfrm>
            <a:off x="1099641" y="1094559"/>
            <a:ext cx="4185762" cy="344518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dirty="0" smtClean="0">
                <a:solidFill>
                  <a:schemeClr val="accent1"/>
                </a:solidFill>
                <a:latin typeface="Archivo ExtraBold" panose="020B0604020202020204" charset="0"/>
                <a:cs typeface="Archivo ExtraBold" panose="020B0604020202020204" charset="0"/>
              </a:rPr>
              <a:t>- L</a:t>
            </a:r>
            <a:r>
              <a:rPr lang="vi-VN" sz="1600" dirty="0" smtClean="0">
                <a:solidFill>
                  <a:schemeClr val="accent1"/>
                </a:solidFill>
                <a:latin typeface="Archivo ExtraBold" panose="020B0604020202020204" charset="0"/>
                <a:cs typeface="Archivo ExtraBold" panose="020B0604020202020204" charset="0"/>
              </a:rPr>
              <a:t>à một tập dữ liệu được đề xuất như một tập dữ liệu thay thế khó hơn cho tập dữ liệu MNIST cổ điển. </a:t>
            </a:r>
            <a:endParaRPr lang="en-US" sz="1600" dirty="0">
              <a:solidFill>
                <a:schemeClr val="accent1"/>
              </a:solidFill>
              <a:latin typeface="Archivo ExtraBold" panose="020B0604020202020204" charset="0"/>
              <a:cs typeface="Archivo ExtraBold" panose="020B0604020202020204" charset="0"/>
            </a:endParaRPr>
          </a:p>
          <a:p>
            <a:pPr>
              <a:spcBef>
                <a:spcPts val="600"/>
              </a:spcBef>
            </a:pPr>
            <a:r>
              <a:rPr lang="en-US" sz="1600" dirty="0" smtClean="0">
                <a:solidFill>
                  <a:schemeClr val="accent1"/>
                </a:solidFill>
                <a:latin typeface="Archivo ExtraBold" panose="020B0604020202020204" charset="0"/>
                <a:cs typeface="Archivo ExtraBold" panose="020B0604020202020204" charset="0"/>
              </a:rPr>
              <a:t>- </a:t>
            </a:r>
            <a:r>
              <a:rPr lang="en-US" sz="1600" dirty="0">
                <a:solidFill>
                  <a:schemeClr val="accent1"/>
                </a:solidFill>
                <a:latin typeface="Archivo ExtraBold" panose="020B0604020202020204" charset="0"/>
                <a:cs typeface="Archivo ExtraBold" panose="020B0604020202020204" charset="0"/>
              </a:rPr>
              <a:t>B</a:t>
            </a:r>
            <a:r>
              <a:rPr lang="vi-VN" sz="1600" dirty="0" smtClean="0">
                <a:solidFill>
                  <a:schemeClr val="accent1"/>
                </a:solidFill>
                <a:latin typeface="Archivo ExtraBold" panose="020B0604020202020204" charset="0"/>
                <a:cs typeface="Archivo ExtraBold" panose="020B0604020202020204" charset="0"/>
              </a:rPr>
              <a:t>ao gồm </a:t>
            </a:r>
            <a:r>
              <a:rPr lang="en-US" sz="1600" dirty="0" smtClean="0">
                <a:solidFill>
                  <a:schemeClr val="accent1"/>
                </a:solidFill>
                <a:latin typeface="Archivo ExtraBold" panose="020B0604020202020204" charset="0"/>
                <a:cs typeface="Archivo ExtraBold" panose="020B0604020202020204" charset="0"/>
              </a:rPr>
              <a:t>7</a:t>
            </a:r>
            <a:r>
              <a:rPr lang="vi-VN" sz="1600" dirty="0" smtClean="0">
                <a:solidFill>
                  <a:schemeClr val="accent1"/>
                </a:solidFill>
                <a:latin typeface="Archivo ExtraBold" panose="020B0604020202020204" charset="0"/>
                <a:cs typeface="Archivo ExtraBold" panose="020B0604020202020204" charset="0"/>
              </a:rPr>
              <a:t>0.000 hình ảnh xám nhỏ vuông 28x28 pixel</a:t>
            </a:r>
            <a:r>
              <a:rPr lang="en-US" sz="1600" dirty="0" smtClean="0">
                <a:solidFill>
                  <a:schemeClr val="accent1"/>
                </a:solidFill>
                <a:latin typeface="Archivo ExtraBold" panose="020B0604020202020204" charset="0"/>
                <a:cs typeface="Archivo ExtraBold" panose="020B0604020202020204" charset="0"/>
              </a:rPr>
              <a:t> (784p)</a:t>
            </a:r>
            <a:r>
              <a:rPr lang="vi-VN" sz="1600" dirty="0" smtClean="0">
                <a:solidFill>
                  <a:schemeClr val="accent1"/>
                </a:solidFill>
                <a:latin typeface="Archivo ExtraBold" panose="020B0604020202020204" charset="0"/>
                <a:cs typeface="Archivo ExtraBold" panose="020B0604020202020204" charset="0"/>
              </a:rPr>
              <a:t> của các loại quần áo 10 loại</a:t>
            </a:r>
            <a:endParaRPr lang="en-US" sz="1600" dirty="0" smtClean="0">
              <a:solidFill>
                <a:schemeClr val="accent1"/>
              </a:solidFill>
              <a:latin typeface="Archivo ExtraBold" panose="020B0604020202020204" charset="0"/>
              <a:cs typeface="Archivo ExtraBold" panose="020B0604020202020204" charset="0"/>
            </a:endParaRPr>
          </a:p>
          <a:p>
            <a:pPr>
              <a:spcBef>
                <a:spcPts val="600"/>
              </a:spcBef>
            </a:pPr>
            <a:r>
              <a:rPr lang="en-US" sz="1600" dirty="0" smtClean="0">
                <a:solidFill>
                  <a:schemeClr val="accent1"/>
                </a:solidFill>
                <a:latin typeface="Archivo ExtraBold" panose="020B0604020202020204" charset="0"/>
                <a:cs typeface="Archivo ExtraBold" panose="020B0604020202020204" charset="0"/>
              </a:rPr>
              <a:t>- Các </a:t>
            </a:r>
            <a:r>
              <a:rPr lang="en-US" sz="1600" dirty="0" err="1" smtClean="0">
                <a:solidFill>
                  <a:schemeClr val="accent1"/>
                </a:solidFill>
                <a:latin typeface="Archivo ExtraBold" panose="020B0604020202020204" charset="0"/>
                <a:cs typeface="Archivo ExtraBold" panose="020B0604020202020204" charset="0"/>
              </a:rPr>
              <a:t>đặc</a:t>
            </a:r>
            <a:r>
              <a:rPr lang="en-US" sz="1600" dirty="0" smtClean="0">
                <a:solidFill>
                  <a:schemeClr val="accent1"/>
                </a:solidFill>
                <a:latin typeface="Archivo ExtraBold" panose="020B0604020202020204" charset="0"/>
                <a:cs typeface="Archivo ExtraBold" panose="020B0604020202020204" charset="0"/>
              </a:rPr>
              <a:t> </a:t>
            </a:r>
            <a:r>
              <a:rPr lang="en-US" sz="1600" dirty="0" err="1" smtClean="0">
                <a:solidFill>
                  <a:schemeClr val="accent1"/>
                </a:solidFill>
                <a:latin typeface="Archivo ExtraBold" panose="020B0604020202020204" charset="0"/>
                <a:cs typeface="Archivo ExtraBold" panose="020B0604020202020204" charset="0"/>
              </a:rPr>
              <a:t>trưng</a:t>
            </a:r>
            <a:r>
              <a:rPr lang="en-US" sz="1600" dirty="0" smtClean="0">
                <a:solidFill>
                  <a:schemeClr val="accent1"/>
                </a:solidFill>
                <a:latin typeface="Archivo ExtraBold" panose="020B0604020202020204" charset="0"/>
                <a:cs typeface="Archivo ExtraBold" panose="020B0604020202020204" charset="0"/>
              </a:rPr>
              <a:t> (pixel) của mỗi ảnh giao động giá </a:t>
            </a:r>
            <a:r>
              <a:rPr lang="en-US" sz="1600" dirty="0" err="1" smtClean="0">
                <a:solidFill>
                  <a:schemeClr val="accent1"/>
                </a:solidFill>
                <a:latin typeface="Archivo ExtraBold" panose="020B0604020202020204" charset="0"/>
                <a:cs typeface="Archivo ExtraBold" panose="020B0604020202020204" charset="0"/>
              </a:rPr>
              <a:t>trị</a:t>
            </a:r>
            <a:r>
              <a:rPr lang="en-US" sz="1600" dirty="0" smtClean="0">
                <a:solidFill>
                  <a:schemeClr val="accent1"/>
                </a:solidFill>
                <a:latin typeface="Archivo ExtraBold" panose="020B0604020202020204" charset="0"/>
                <a:cs typeface="Archivo ExtraBold" panose="020B0604020202020204" charset="0"/>
              </a:rPr>
              <a:t> </a:t>
            </a:r>
            <a:r>
              <a:rPr lang="en-US" sz="1600" dirty="0" err="1" smtClean="0">
                <a:solidFill>
                  <a:schemeClr val="accent1"/>
                </a:solidFill>
                <a:latin typeface="Archivo ExtraBold" panose="020B0604020202020204" charset="0"/>
                <a:cs typeface="Archivo ExtraBold" panose="020B0604020202020204" charset="0"/>
              </a:rPr>
              <a:t>từ</a:t>
            </a:r>
            <a:r>
              <a:rPr lang="en-US" sz="1600" dirty="0" smtClean="0">
                <a:solidFill>
                  <a:schemeClr val="accent1"/>
                </a:solidFill>
                <a:latin typeface="Archivo ExtraBold" panose="020B0604020202020204" charset="0"/>
                <a:cs typeface="Archivo ExtraBold" panose="020B0604020202020204" charset="0"/>
              </a:rPr>
              <a:t> 0-255</a:t>
            </a:r>
          </a:p>
          <a:p>
            <a:pPr>
              <a:spcBef>
                <a:spcPts val="600"/>
              </a:spcBef>
            </a:pPr>
            <a:r>
              <a:rPr lang="en-US" sz="1600" dirty="0" smtClean="0">
                <a:solidFill>
                  <a:schemeClr val="accent1"/>
                </a:solidFill>
                <a:latin typeface="Archivo ExtraBold" panose="020B0604020202020204" charset="0"/>
                <a:cs typeface="Archivo ExtraBold" panose="020B0604020202020204" charset="0"/>
              </a:rPr>
              <a:t>- </a:t>
            </a:r>
            <a:r>
              <a:rPr lang="en-US" sz="1600" dirty="0" err="1" smtClean="0">
                <a:solidFill>
                  <a:schemeClr val="accent1"/>
                </a:solidFill>
                <a:latin typeface="Archivo ExtraBold" panose="020B0604020202020204" charset="0"/>
                <a:cs typeface="Archivo ExtraBold" panose="020B0604020202020204" charset="0"/>
              </a:rPr>
              <a:t>Nhãn</a:t>
            </a:r>
            <a:r>
              <a:rPr lang="en-US" sz="1600" dirty="0" smtClean="0">
                <a:solidFill>
                  <a:schemeClr val="accent1"/>
                </a:solidFill>
                <a:latin typeface="Archivo ExtraBold" panose="020B0604020202020204" charset="0"/>
                <a:cs typeface="Archivo ExtraBold" panose="020B0604020202020204" charset="0"/>
              </a:rPr>
              <a:t> </a:t>
            </a:r>
            <a:r>
              <a:rPr lang="en-US" sz="1600" dirty="0" err="1" smtClean="0">
                <a:solidFill>
                  <a:schemeClr val="accent1"/>
                </a:solidFill>
                <a:latin typeface="Archivo ExtraBold" panose="020B0604020202020204" charset="0"/>
                <a:cs typeface="Archivo ExtraBold" panose="020B0604020202020204" charset="0"/>
              </a:rPr>
              <a:t>được</a:t>
            </a:r>
            <a:r>
              <a:rPr lang="en-US" sz="1600" dirty="0" smtClean="0">
                <a:solidFill>
                  <a:schemeClr val="accent1"/>
                </a:solidFill>
                <a:latin typeface="Archivo ExtraBold" panose="020B0604020202020204" charset="0"/>
                <a:cs typeface="Archivo ExtraBold" panose="020B0604020202020204" charset="0"/>
              </a:rPr>
              <a:t> </a:t>
            </a:r>
            <a:r>
              <a:rPr lang="en-US" sz="1600" dirty="0" err="1" smtClean="0">
                <a:solidFill>
                  <a:schemeClr val="accent1"/>
                </a:solidFill>
                <a:latin typeface="Archivo ExtraBold" panose="020B0604020202020204" charset="0"/>
                <a:cs typeface="Archivo ExtraBold" panose="020B0604020202020204" charset="0"/>
              </a:rPr>
              <a:t>đánh</a:t>
            </a:r>
            <a:r>
              <a:rPr lang="en-US" sz="1600" dirty="0" smtClean="0">
                <a:solidFill>
                  <a:schemeClr val="accent1"/>
                </a:solidFill>
                <a:latin typeface="Archivo ExtraBold" panose="020B0604020202020204" charset="0"/>
                <a:cs typeface="Archivo ExtraBold" panose="020B0604020202020204" charset="0"/>
              </a:rPr>
              <a:t> số </a:t>
            </a:r>
            <a:r>
              <a:rPr lang="en-US" sz="1600" dirty="0" err="1" smtClean="0">
                <a:solidFill>
                  <a:schemeClr val="accent1"/>
                </a:solidFill>
                <a:latin typeface="Archivo ExtraBold" panose="020B0604020202020204" charset="0"/>
                <a:cs typeface="Archivo ExtraBold" panose="020B0604020202020204" charset="0"/>
              </a:rPr>
              <a:t>từ</a:t>
            </a:r>
            <a:r>
              <a:rPr lang="en-US" sz="1600" dirty="0" smtClean="0">
                <a:solidFill>
                  <a:schemeClr val="accent1"/>
                </a:solidFill>
                <a:latin typeface="Archivo ExtraBold" panose="020B0604020202020204" charset="0"/>
                <a:cs typeface="Archivo ExtraBold" panose="020B0604020202020204" charset="0"/>
              </a:rPr>
              <a:t> 0 đến 9 lần lượt là: </a:t>
            </a:r>
          </a:p>
          <a:p>
            <a:pPr>
              <a:spcBef>
                <a:spcPts val="600"/>
              </a:spcBef>
            </a:pPr>
            <a:r>
              <a:rPr lang="en-US" sz="1600" dirty="0" smtClean="0">
                <a:solidFill>
                  <a:schemeClr val="accent1"/>
                </a:solidFill>
                <a:latin typeface="Archivo ExtraBold" panose="020B0604020202020204" charset="0"/>
                <a:cs typeface="Archivo ExtraBold" panose="020B0604020202020204" charset="0"/>
              </a:rPr>
              <a:t>['T-shirt/top', 'Trouser', 'Pullover', 'Dress', 'Coat', 'Sandal', 'Shirt', 'Sneaker', 'Bag', 'Ankle boot']</a:t>
            </a:r>
            <a:endParaRPr lang="en-US" sz="1600" dirty="0">
              <a:solidFill>
                <a:schemeClr val="accent1"/>
              </a:solidFill>
              <a:latin typeface="Archivo ExtraBold" panose="020B0604020202020204" charset="0"/>
              <a:cs typeface="Archivo ExtraBold" panose="020B0604020202020204" charset="0"/>
            </a:endParaRPr>
          </a:p>
        </p:txBody>
      </p:sp>
      <p:pic>
        <p:nvPicPr>
          <p:cNvPr id="6" name="Picture 5"/>
          <p:cNvPicPr>
            <a:picLocks noChangeAspect="1"/>
          </p:cNvPicPr>
          <p:nvPr/>
        </p:nvPicPr>
        <p:blipFill>
          <a:blip r:embed="rId6"/>
          <a:stretch>
            <a:fillRect/>
          </a:stretch>
        </p:blipFill>
        <p:spPr>
          <a:xfrm>
            <a:off x="5370957" y="1193180"/>
            <a:ext cx="3276243" cy="3276243"/>
          </a:xfrm>
          <a:prstGeom prst="rect">
            <a:avLst/>
          </a:prstGeom>
        </p:spPr>
      </p:pic>
      <p:sp>
        <p:nvSpPr>
          <p:cNvPr id="19" name="Google Shape;451;p38"/>
          <p:cNvSpPr txBox="1">
            <a:spLocks/>
          </p:cNvSpPr>
          <p:nvPr/>
        </p:nvSpPr>
        <p:spPr>
          <a:xfrm>
            <a:off x="7214724" y="394012"/>
            <a:ext cx="522987" cy="520969"/>
          </a:xfrm>
          <a:prstGeom prst="rect">
            <a:avLst/>
          </a:prstGeom>
          <a:noFill/>
          <a:ln w="3810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smtClean="0">
                <a:solidFill>
                  <a:schemeClr val="accent3"/>
                </a:solidFill>
              </a:rPr>
              <a:t>01</a:t>
            </a:r>
            <a:endParaRPr lang="en" dirty="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3"/>
          <p:cNvSpPr txBox="1">
            <a:spLocks noGrp="1"/>
          </p:cNvSpPr>
          <p:nvPr>
            <p:ph type="title" idx="6"/>
          </p:nvPr>
        </p:nvSpPr>
        <p:spPr>
          <a:xfrm>
            <a:off x="1292429" y="4137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Mô tả mô hình CNN</a:t>
            </a:r>
            <a:endParaRPr dirty="0"/>
          </a:p>
        </p:txBody>
      </p:sp>
      <p:sp>
        <p:nvSpPr>
          <p:cNvPr id="32" name="Google Shape;451;p38"/>
          <p:cNvSpPr txBox="1">
            <a:spLocks/>
          </p:cNvSpPr>
          <p:nvPr/>
        </p:nvSpPr>
        <p:spPr>
          <a:xfrm>
            <a:off x="650021" y="393867"/>
            <a:ext cx="642408" cy="612370"/>
          </a:xfrm>
          <a:prstGeom prst="rect">
            <a:avLst/>
          </a:prstGeom>
          <a:noFill/>
          <a:ln w="5715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ExtraBold"/>
              <a:buNone/>
              <a:defRPr sz="1800" b="0" i="0" u="none" strike="noStrike" cap="none">
                <a:solidFill>
                  <a:schemeClr val="accent1"/>
                </a:solidFill>
                <a:latin typeface="Archivo ExtraBold"/>
                <a:ea typeface="Archivo ExtraBold"/>
                <a:cs typeface="Archivo ExtraBold"/>
                <a:sym typeface="Archivo ExtraBold"/>
              </a:defRPr>
            </a:lvl1pPr>
            <a:lvl2pPr marR="0" lvl="1"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2pPr>
            <a:lvl3pPr marR="0" lvl="2"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3pPr>
            <a:lvl4pPr marR="0" lvl="3"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4pPr>
            <a:lvl5pPr marR="0" lvl="4"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5pPr>
            <a:lvl6pPr marR="0" lvl="5"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6pPr>
            <a:lvl7pPr marR="0" lvl="6"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7pPr>
            <a:lvl8pPr marR="0" lvl="7"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8pPr>
            <a:lvl9pPr marR="0" lvl="8"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9pPr>
          </a:lstStyle>
          <a:p>
            <a:r>
              <a:rPr lang="en" dirty="0" smtClean="0"/>
              <a:t>02</a:t>
            </a:r>
            <a:endParaRPr lang="en" dirty="0"/>
          </a:p>
        </p:txBody>
      </p:sp>
      <p:sp>
        <p:nvSpPr>
          <p:cNvPr id="8" name="Subtitle 7"/>
          <p:cNvSpPr>
            <a:spLocks noGrp="1"/>
          </p:cNvSpPr>
          <p:nvPr>
            <p:ph type="subTitle" idx="1"/>
          </p:nvPr>
        </p:nvSpPr>
        <p:spPr>
          <a:xfrm>
            <a:off x="125267" y="1121619"/>
            <a:ext cx="7806967" cy="897300"/>
          </a:xfrm>
        </p:spPr>
        <p:txBody>
          <a:bodyPr/>
          <a:lstStyle/>
          <a:p>
            <a:r>
              <a:rPr lang="en-US" sz="1800" dirty="0" smtClean="0">
                <a:latin typeface="Archivo ExtraBold" panose="020B0604020202020204" charset="0"/>
                <a:cs typeface="Archivo ExtraBold" panose="020B0604020202020204" charset="0"/>
              </a:rPr>
              <a:t>CNN là </a:t>
            </a:r>
            <a:r>
              <a:rPr lang="en-US" sz="1800" dirty="0" err="1" smtClean="0">
                <a:latin typeface="Archivo ExtraBold" panose="020B0604020202020204" charset="0"/>
                <a:cs typeface="Archivo ExtraBold" panose="020B0604020202020204" charset="0"/>
              </a:rPr>
              <a:t>mô</a:t>
            </a:r>
            <a:r>
              <a:rPr lang="en-US" sz="1800" dirty="0" smtClean="0">
                <a:latin typeface="Archivo ExtraBold" panose="020B0604020202020204" charset="0"/>
                <a:cs typeface="Archivo ExtraBold" panose="020B0604020202020204" charset="0"/>
              </a:rPr>
              <a:t> hình học </a:t>
            </a:r>
            <a:r>
              <a:rPr lang="en-US" sz="1800" dirty="0" err="1" smtClean="0">
                <a:latin typeface="Archivo ExtraBold" panose="020B0604020202020204" charset="0"/>
                <a:cs typeface="Archivo ExtraBold" panose="020B0604020202020204" charset="0"/>
              </a:rPr>
              <a:t>sâu</a:t>
            </a:r>
            <a:r>
              <a:rPr lang="en-US" sz="1800" dirty="0" smtClean="0">
                <a:latin typeface="Archivo ExtraBold" panose="020B0604020202020204" charset="0"/>
                <a:cs typeface="Archivo ExtraBold" panose="020B0604020202020204" charset="0"/>
              </a:rPr>
              <a:t> (deep learning) có cấu trúc như </a:t>
            </a:r>
            <a:r>
              <a:rPr lang="en-US" sz="1800" dirty="0" err="1" smtClean="0">
                <a:latin typeface="Archivo ExtraBold" panose="020B0604020202020204" charset="0"/>
                <a:cs typeface="Archivo ExtraBold" panose="020B0604020202020204" charset="0"/>
              </a:rPr>
              <a:t>sau</a:t>
            </a:r>
            <a:r>
              <a:rPr lang="en-US" sz="1800" dirty="0" smtClean="0">
                <a:latin typeface="Archivo ExtraBold" panose="020B0604020202020204" charset="0"/>
                <a:cs typeface="Archivo ExtraBold" panose="020B0604020202020204" charset="0"/>
              </a:rPr>
              <a:t>:</a:t>
            </a:r>
          </a:p>
          <a:p>
            <a:endParaRPr lang="en-US" sz="1800" dirty="0">
              <a:latin typeface="Archivo ExtraBold" panose="020B0604020202020204" charset="0"/>
              <a:cs typeface="Archivo ExtraBold" panose="020B0604020202020204" charset="0"/>
            </a:endParaRPr>
          </a:p>
        </p:txBody>
      </p:sp>
      <p:sp>
        <p:nvSpPr>
          <p:cNvPr id="40" name="Subtitle 7"/>
          <p:cNvSpPr>
            <a:spLocks noGrp="1"/>
          </p:cNvSpPr>
          <p:nvPr>
            <p:ph type="subTitle" idx="1"/>
          </p:nvPr>
        </p:nvSpPr>
        <p:spPr>
          <a:xfrm>
            <a:off x="650021" y="1590104"/>
            <a:ext cx="5093506" cy="1683233"/>
          </a:xfrm>
        </p:spPr>
        <p:txBody>
          <a:bodyPr/>
          <a:lstStyle/>
          <a:p>
            <a:pPr algn="l"/>
            <a:r>
              <a:rPr lang="en-US" sz="1800" dirty="0" smtClean="0">
                <a:latin typeface="Archivo ExtraBold" panose="020B0604020202020204" charset="0"/>
                <a:cs typeface="Archivo ExtraBold" panose="020B0604020202020204" charset="0"/>
              </a:rPr>
              <a:t>- </a:t>
            </a:r>
            <a:r>
              <a:rPr lang="vi-VN" sz="1800" dirty="0" smtClean="0">
                <a:latin typeface="Archivo ExtraBold" panose="020B0604020202020204" charset="0"/>
                <a:cs typeface="Archivo ExtraBold" panose="020B0604020202020204" charset="0"/>
              </a:rPr>
              <a:t>Lớp </a:t>
            </a:r>
            <a:r>
              <a:rPr lang="vi-VN" sz="1800" dirty="0">
                <a:latin typeface="Archivo ExtraBold" panose="020B0604020202020204" charset="0"/>
                <a:cs typeface="Archivo ExtraBold" panose="020B0604020202020204" charset="0"/>
              </a:rPr>
              <a:t>đầu vào (input layer): Lớp reshape hình ảnh sang ma trận 3 chiều (28x28x1). </a:t>
            </a:r>
          </a:p>
          <a:p>
            <a:pPr algn="l"/>
            <a:r>
              <a:rPr lang="en-US" sz="1800" dirty="0" smtClean="0">
                <a:latin typeface="Archivo ExtraBold" panose="020B0604020202020204" charset="0"/>
                <a:cs typeface="Archivo ExtraBold" panose="020B0604020202020204" charset="0"/>
              </a:rPr>
              <a:t>- </a:t>
            </a:r>
            <a:r>
              <a:rPr lang="vi-VN" sz="1800" dirty="0" smtClean="0">
                <a:latin typeface="Archivo ExtraBold" panose="020B0604020202020204" charset="0"/>
                <a:cs typeface="Archivo ExtraBold" panose="020B0604020202020204" charset="0"/>
              </a:rPr>
              <a:t>Lớp </a:t>
            </a:r>
            <a:r>
              <a:rPr lang="vi-VN" sz="1800" dirty="0">
                <a:latin typeface="Archivo ExtraBold" panose="020B0604020202020204" charset="0"/>
                <a:cs typeface="Archivo ExtraBold" panose="020B0604020202020204" charset="0"/>
              </a:rPr>
              <a:t>tích chập (convolutional layer): Áp dụng cửa sổ trượt (kernel) để tính tích chập tạo ra bản đồ đặc trưng.</a:t>
            </a:r>
          </a:p>
          <a:p>
            <a:pPr algn="l"/>
            <a:endParaRPr lang="vi-VN" sz="1800" dirty="0">
              <a:latin typeface="Archivo ExtraBold" panose="020B0604020202020204" charset="0"/>
              <a:cs typeface="Archivo ExtraBold" panose="020B0604020202020204" charset="0"/>
            </a:endParaRPr>
          </a:p>
        </p:txBody>
      </p:sp>
      <p:pic>
        <p:nvPicPr>
          <p:cNvPr id="41" name="Picture 40"/>
          <p:cNvPicPr>
            <a:picLocks noChangeAspect="1"/>
          </p:cNvPicPr>
          <p:nvPr/>
        </p:nvPicPr>
        <p:blipFill>
          <a:blip r:embed="rId3"/>
          <a:stretch>
            <a:fillRect/>
          </a:stretch>
        </p:blipFill>
        <p:spPr>
          <a:xfrm>
            <a:off x="5861821" y="1620955"/>
            <a:ext cx="2891884" cy="1736762"/>
          </a:xfrm>
          <a:prstGeom prst="rect">
            <a:avLst/>
          </a:prstGeom>
        </p:spPr>
      </p:pic>
      <p:pic>
        <p:nvPicPr>
          <p:cNvPr id="42" name="Picture 41"/>
          <p:cNvPicPr>
            <a:picLocks noChangeAspect="1"/>
          </p:cNvPicPr>
          <p:nvPr/>
        </p:nvPicPr>
        <p:blipFill>
          <a:blip r:embed="rId4"/>
          <a:stretch>
            <a:fillRect/>
          </a:stretch>
        </p:blipFill>
        <p:spPr>
          <a:xfrm>
            <a:off x="1292429" y="3273337"/>
            <a:ext cx="4069126" cy="1613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3"/>
          <p:cNvSpPr txBox="1">
            <a:spLocks noGrp="1"/>
          </p:cNvSpPr>
          <p:nvPr>
            <p:ph type="title" idx="6"/>
          </p:nvPr>
        </p:nvSpPr>
        <p:spPr>
          <a:xfrm>
            <a:off x="1292429" y="4137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Mô tả mô hình CNN</a:t>
            </a:r>
            <a:endParaRPr dirty="0"/>
          </a:p>
        </p:txBody>
      </p:sp>
      <p:sp>
        <p:nvSpPr>
          <p:cNvPr id="32" name="Google Shape;451;p38"/>
          <p:cNvSpPr txBox="1">
            <a:spLocks/>
          </p:cNvSpPr>
          <p:nvPr/>
        </p:nvSpPr>
        <p:spPr>
          <a:xfrm>
            <a:off x="650021" y="393867"/>
            <a:ext cx="642408" cy="612370"/>
          </a:xfrm>
          <a:prstGeom prst="rect">
            <a:avLst/>
          </a:prstGeom>
          <a:noFill/>
          <a:ln w="5715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ExtraBold"/>
              <a:buNone/>
              <a:defRPr sz="1800" b="0" i="0" u="none" strike="noStrike" cap="none">
                <a:solidFill>
                  <a:schemeClr val="accent1"/>
                </a:solidFill>
                <a:latin typeface="Archivo ExtraBold"/>
                <a:ea typeface="Archivo ExtraBold"/>
                <a:cs typeface="Archivo ExtraBold"/>
                <a:sym typeface="Archivo ExtraBold"/>
              </a:defRPr>
            </a:lvl1pPr>
            <a:lvl2pPr marR="0" lvl="1"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2pPr>
            <a:lvl3pPr marR="0" lvl="2"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3pPr>
            <a:lvl4pPr marR="0" lvl="3"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4pPr>
            <a:lvl5pPr marR="0" lvl="4"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5pPr>
            <a:lvl6pPr marR="0" lvl="5"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6pPr>
            <a:lvl7pPr marR="0" lvl="6"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7pPr>
            <a:lvl8pPr marR="0" lvl="7"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8pPr>
            <a:lvl9pPr marR="0" lvl="8"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9pPr>
          </a:lstStyle>
          <a:p>
            <a:r>
              <a:rPr lang="en" dirty="0" smtClean="0"/>
              <a:t>02</a:t>
            </a:r>
            <a:endParaRPr lang="en" dirty="0"/>
          </a:p>
        </p:txBody>
      </p:sp>
      <p:sp>
        <p:nvSpPr>
          <p:cNvPr id="40" name="Subtitle 7"/>
          <p:cNvSpPr>
            <a:spLocks noGrp="1"/>
          </p:cNvSpPr>
          <p:nvPr>
            <p:ph type="subTitle" idx="1"/>
          </p:nvPr>
        </p:nvSpPr>
        <p:spPr>
          <a:xfrm>
            <a:off x="1170413" y="809519"/>
            <a:ext cx="7542408" cy="2275652"/>
          </a:xfrm>
        </p:spPr>
        <p:txBody>
          <a:bodyPr/>
          <a:lstStyle/>
          <a:p>
            <a:pPr algn="l">
              <a:spcBef>
                <a:spcPts val="600"/>
              </a:spcBef>
            </a:pPr>
            <a:r>
              <a:rPr lang="en-US" sz="1600" dirty="0" smtClean="0">
                <a:latin typeface="Archivo ExtraBold" panose="020B0604020202020204" charset="0"/>
                <a:cs typeface="Archivo ExtraBold" panose="020B0604020202020204" charset="0"/>
              </a:rPr>
              <a:t>- </a:t>
            </a:r>
            <a:r>
              <a:rPr lang="vi-VN" sz="1600" dirty="0" smtClean="0">
                <a:latin typeface="Archivo ExtraBold" panose="020B0604020202020204" charset="0"/>
                <a:cs typeface="Archivo ExtraBold" panose="020B0604020202020204" charset="0"/>
              </a:rPr>
              <a:t>Lớp </a:t>
            </a:r>
            <a:r>
              <a:rPr lang="vi-VN" sz="1600" dirty="0">
                <a:latin typeface="Archivo ExtraBold" panose="020B0604020202020204" charset="0"/>
                <a:cs typeface="Archivo ExtraBold" panose="020B0604020202020204" charset="0"/>
              </a:rPr>
              <a:t>gộp (pooling layer): có 2 phương pháp gộp: max hoặc average, để giảm kích thước và giữ lại thông tin quan trọng của bản đồ đặc trưng. </a:t>
            </a:r>
          </a:p>
          <a:p>
            <a:pPr algn="l">
              <a:spcBef>
                <a:spcPts val="600"/>
              </a:spcBef>
            </a:pPr>
            <a:r>
              <a:rPr lang="en-US" sz="1600" dirty="0" smtClean="0">
                <a:latin typeface="Archivo ExtraBold" panose="020B0604020202020204" charset="0"/>
                <a:cs typeface="Archivo ExtraBold" panose="020B0604020202020204" charset="0"/>
              </a:rPr>
              <a:t>- </a:t>
            </a:r>
            <a:r>
              <a:rPr lang="vi-VN" sz="1600" dirty="0" smtClean="0">
                <a:latin typeface="Archivo ExtraBold" panose="020B0604020202020204" charset="0"/>
                <a:cs typeface="Archivo ExtraBold" panose="020B0604020202020204" charset="0"/>
              </a:rPr>
              <a:t>Lớp </a:t>
            </a:r>
            <a:r>
              <a:rPr lang="vi-VN" sz="1600" dirty="0">
                <a:latin typeface="Archivo ExtraBold" panose="020B0604020202020204" charset="0"/>
                <a:cs typeface="Archivo ExtraBold" panose="020B0604020202020204" charset="0"/>
              </a:rPr>
              <a:t>duỗi phẳng (flatten layer): chuyển đổi 3 chiều sang 1 chiều</a:t>
            </a:r>
          </a:p>
          <a:p>
            <a:pPr algn="l">
              <a:spcBef>
                <a:spcPts val="600"/>
              </a:spcBef>
            </a:pPr>
            <a:r>
              <a:rPr lang="en-US" sz="1600" dirty="0" smtClean="0">
                <a:latin typeface="Archivo ExtraBold" panose="020B0604020202020204" charset="0"/>
                <a:cs typeface="Archivo ExtraBold" panose="020B0604020202020204" charset="0"/>
              </a:rPr>
              <a:t>- </a:t>
            </a:r>
            <a:r>
              <a:rPr lang="vi-VN" sz="1600" dirty="0" smtClean="0">
                <a:latin typeface="Archivo ExtraBold" panose="020B0604020202020204" charset="0"/>
                <a:cs typeface="Archivo ExtraBold" panose="020B0604020202020204" charset="0"/>
              </a:rPr>
              <a:t>Lớp </a:t>
            </a:r>
            <a:r>
              <a:rPr lang="vi-VN" sz="1600" dirty="0">
                <a:latin typeface="Archivo ExtraBold" panose="020B0604020202020204" charset="0"/>
                <a:cs typeface="Archivo ExtraBold" panose="020B0604020202020204" charset="0"/>
              </a:rPr>
              <a:t>kết nối đầy đủ (fully connected layer): là mạng neural truyền thống, sử dụng hàm kích hoạt, như ReLU, softmax.</a:t>
            </a:r>
          </a:p>
          <a:p>
            <a:pPr algn="l">
              <a:spcBef>
                <a:spcPts val="600"/>
              </a:spcBef>
            </a:pPr>
            <a:r>
              <a:rPr lang="en-US" sz="1600" dirty="0" smtClean="0">
                <a:latin typeface="Archivo ExtraBold" panose="020B0604020202020204" charset="0"/>
                <a:cs typeface="Archivo ExtraBold" panose="020B0604020202020204" charset="0"/>
              </a:rPr>
              <a:t>- </a:t>
            </a:r>
            <a:r>
              <a:rPr lang="vi-VN" sz="1600" dirty="0" smtClean="0">
                <a:latin typeface="Archivo ExtraBold" panose="020B0604020202020204" charset="0"/>
                <a:cs typeface="Archivo ExtraBold" panose="020B0604020202020204" charset="0"/>
              </a:rPr>
              <a:t>Lớp </a:t>
            </a:r>
            <a:r>
              <a:rPr lang="vi-VN" sz="1600" dirty="0">
                <a:latin typeface="Archivo ExtraBold" panose="020B0604020202020204" charset="0"/>
                <a:cs typeface="Archivo ExtraBold" panose="020B0604020202020204" charset="0"/>
              </a:rPr>
              <a:t>đầu ra (output layer): 10 nơ-ron, tương ứng với số lượng lớp trong bộ dữ liệu MNIST FASHION. Lớp này sử dụng một hàm kích hoạt phân loại như softmax, hoặc linear để tính chính xác độ mất mát hơn.</a:t>
            </a:r>
          </a:p>
          <a:p>
            <a:pPr algn="l">
              <a:spcBef>
                <a:spcPts val="600"/>
              </a:spcBef>
            </a:pPr>
            <a:endParaRPr lang="vi-VN" sz="1600" dirty="0">
              <a:latin typeface="Archivo ExtraBold" panose="020B0604020202020204" charset="0"/>
              <a:cs typeface="Archivo ExtraBold" panose="020B0604020202020204" charset="0"/>
            </a:endParaRPr>
          </a:p>
        </p:txBody>
      </p:sp>
      <p:pic>
        <p:nvPicPr>
          <p:cNvPr id="9" name="Picture 2" descr="Fashion Mnist Dataset Si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215" y="3242465"/>
            <a:ext cx="6397924" cy="180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40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3"/>
          <p:cNvSpPr txBox="1">
            <a:spLocks noGrp="1"/>
          </p:cNvSpPr>
          <p:nvPr>
            <p:ph type="title" idx="6"/>
          </p:nvPr>
        </p:nvSpPr>
        <p:spPr>
          <a:xfrm>
            <a:off x="1292429" y="4137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Xây dựng mô hình CNN</a:t>
            </a:r>
            <a:endParaRPr dirty="0"/>
          </a:p>
        </p:txBody>
      </p:sp>
      <p:sp>
        <p:nvSpPr>
          <p:cNvPr id="32" name="Google Shape;451;p38"/>
          <p:cNvSpPr txBox="1">
            <a:spLocks/>
          </p:cNvSpPr>
          <p:nvPr/>
        </p:nvSpPr>
        <p:spPr>
          <a:xfrm>
            <a:off x="650021" y="393867"/>
            <a:ext cx="642408" cy="612370"/>
          </a:xfrm>
          <a:prstGeom prst="rect">
            <a:avLst/>
          </a:prstGeom>
          <a:noFill/>
          <a:ln w="5715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ExtraBold"/>
              <a:buNone/>
              <a:defRPr sz="1800" b="0" i="0" u="none" strike="noStrike" cap="none">
                <a:solidFill>
                  <a:schemeClr val="accent1"/>
                </a:solidFill>
                <a:latin typeface="Archivo ExtraBold"/>
                <a:ea typeface="Archivo ExtraBold"/>
                <a:cs typeface="Archivo ExtraBold"/>
                <a:sym typeface="Archivo ExtraBold"/>
              </a:defRPr>
            </a:lvl1pPr>
            <a:lvl2pPr marR="0" lvl="1"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2pPr>
            <a:lvl3pPr marR="0" lvl="2"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3pPr>
            <a:lvl4pPr marR="0" lvl="3"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4pPr>
            <a:lvl5pPr marR="0" lvl="4"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5pPr>
            <a:lvl6pPr marR="0" lvl="5"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6pPr>
            <a:lvl7pPr marR="0" lvl="6"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7pPr>
            <a:lvl8pPr marR="0" lvl="7"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8pPr>
            <a:lvl9pPr marR="0" lvl="8"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9pPr>
          </a:lstStyle>
          <a:p>
            <a:r>
              <a:rPr lang="en" dirty="0" smtClean="0"/>
              <a:t>03</a:t>
            </a:r>
            <a:endParaRPr lang="en" dirty="0"/>
          </a:p>
        </p:txBody>
      </p:sp>
      <p:sp>
        <p:nvSpPr>
          <p:cNvPr id="40" name="Subtitle 7"/>
          <p:cNvSpPr>
            <a:spLocks noGrp="1"/>
          </p:cNvSpPr>
          <p:nvPr>
            <p:ph type="subTitle" idx="1"/>
          </p:nvPr>
        </p:nvSpPr>
        <p:spPr>
          <a:xfrm>
            <a:off x="835877" y="1006237"/>
            <a:ext cx="7542408" cy="3298134"/>
          </a:xfrm>
        </p:spPr>
        <p:txBody>
          <a:bodyPr/>
          <a:lstStyle/>
          <a:p>
            <a:pPr algn="l">
              <a:spcBef>
                <a:spcPts val="600"/>
              </a:spcBef>
            </a:pPr>
            <a:r>
              <a:rPr lang="en-US" sz="1600" dirty="0" smtClean="0">
                <a:latin typeface="Archivo ExtraBold" panose="020B0604020202020204" charset="0"/>
                <a:cs typeface="Archivo ExtraBold" panose="020B0604020202020204" charset="0"/>
              </a:rPr>
              <a:t>Cấu trúc </a:t>
            </a:r>
            <a:r>
              <a:rPr lang="en-US" sz="1600" dirty="0" err="1" smtClean="0">
                <a:latin typeface="Archivo ExtraBold" panose="020B0604020202020204" charset="0"/>
                <a:cs typeface="Archivo ExtraBold" panose="020B0604020202020204" charset="0"/>
              </a:rPr>
              <a:t>mô</a:t>
            </a:r>
            <a:r>
              <a:rPr lang="en-US" sz="1600" dirty="0" smtClean="0">
                <a:latin typeface="Archivo ExtraBold" panose="020B0604020202020204" charset="0"/>
                <a:cs typeface="Archivo ExtraBold" panose="020B0604020202020204" charset="0"/>
              </a:rPr>
              <a:t> hình CNN </a:t>
            </a:r>
            <a:r>
              <a:rPr lang="en-US" sz="1600" dirty="0" err="1" smtClean="0">
                <a:latin typeface="Archivo ExtraBold" panose="020B0604020202020204" charset="0"/>
                <a:cs typeface="Archivo ExtraBold" panose="020B0604020202020204" charset="0"/>
              </a:rPr>
              <a:t>thuần</a:t>
            </a: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r>
              <a:rPr lang="en-US" sz="1600" dirty="0" err="1" smtClean="0">
                <a:latin typeface="Archivo ExtraBold" panose="020B0604020202020204" charset="0"/>
                <a:cs typeface="Archivo ExtraBold" panose="020B0604020202020204" charset="0"/>
              </a:rPr>
              <a:t>Biên</a:t>
            </a:r>
            <a:r>
              <a:rPr lang="en-US" sz="1600" dirty="0" smtClean="0">
                <a:latin typeface="Archivo ExtraBold" panose="020B0604020202020204" charset="0"/>
                <a:cs typeface="Archivo ExtraBold" panose="020B0604020202020204" charset="0"/>
              </a:rPr>
              <a:t> </a:t>
            </a:r>
            <a:r>
              <a:rPr lang="en-US" sz="1600" dirty="0" err="1" smtClean="0">
                <a:latin typeface="Archivo ExtraBold" panose="020B0604020202020204" charset="0"/>
                <a:cs typeface="Archivo ExtraBold" panose="020B0604020202020204" charset="0"/>
              </a:rPr>
              <a:t>dịch</a:t>
            </a:r>
            <a:r>
              <a:rPr lang="en-US" sz="1600" dirty="0" smtClean="0">
                <a:latin typeface="Archivo ExtraBold" panose="020B0604020202020204" charset="0"/>
                <a:cs typeface="Archivo ExtraBold" panose="020B0604020202020204" charset="0"/>
              </a:rPr>
              <a:t> </a:t>
            </a:r>
            <a:r>
              <a:rPr lang="en-US" sz="1600" dirty="0" err="1" smtClean="0">
                <a:latin typeface="Archivo ExtraBold" panose="020B0604020202020204" charset="0"/>
                <a:cs typeface="Archivo ExtraBold" panose="020B0604020202020204" charset="0"/>
              </a:rPr>
              <a:t>mô</a:t>
            </a:r>
            <a:r>
              <a:rPr lang="en-US" sz="1600" dirty="0" smtClean="0">
                <a:latin typeface="Archivo ExtraBold" panose="020B0604020202020204" charset="0"/>
                <a:cs typeface="Archivo ExtraBold" panose="020B0604020202020204" charset="0"/>
              </a:rPr>
              <a:t> hình</a:t>
            </a:r>
            <a:endParaRPr lang="vi-VN" sz="1600" dirty="0">
              <a:latin typeface="Archivo ExtraBold" panose="020B0604020202020204" charset="0"/>
              <a:cs typeface="Archivo ExtraBold" panose="020B0604020202020204" charset="0"/>
            </a:endParaRPr>
          </a:p>
        </p:txBody>
      </p:sp>
      <p:pic>
        <p:nvPicPr>
          <p:cNvPr id="6" name="Picture 5"/>
          <p:cNvPicPr>
            <a:picLocks noChangeAspect="1"/>
          </p:cNvPicPr>
          <p:nvPr/>
        </p:nvPicPr>
        <p:blipFill>
          <a:blip r:embed="rId3"/>
          <a:stretch>
            <a:fillRect/>
          </a:stretch>
        </p:blipFill>
        <p:spPr>
          <a:xfrm>
            <a:off x="971225" y="1387398"/>
            <a:ext cx="6679308" cy="2128293"/>
          </a:xfrm>
          <a:prstGeom prst="rect">
            <a:avLst/>
          </a:prstGeom>
        </p:spPr>
      </p:pic>
      <p:pic>
        <p:nvPicPr>
          <p:cNvPr id="7" name="Picture 6"/>
          <p:cNvPicPr>
            <a:picLocks noChangeAspect="1"/>
          </p:cNvPicPr>
          <p:nvPr/>
        </p:nvPicPr>
        <p:blipFill>
          <a:blip r:embed="rId4"/>
          <a:stretch>
            <a:fillRect/>
          </a:stretch>
        </p:blipFill>
        <p:spPr>
          <a:xfrm>
            <a:off x="971225" y="4003289"/>
            <a:ext cx="7630590" cy="695422"/>
          </a:xfrm>
          <a:prstGeom prst="rect">
            <a:avLst/>
          </a:prstGeom>
        </p:spPr>
      </p:pic>
      <p:grpSp>
        <p:nvGrpSpPr>
          <p:cNvPr id="8" name="Google Shape;10876;p71"/>
          <p:cNvGrpSpPr/>
          <p:nvPr/>
        </p:nvGrpSpPr>
        <p:grpSpPr>
          <a:xfrm>
            <a:off x="7354533" y="1138372"/>
            <a:ext cx="591999" cy="498051"/>
            <a:chOff x="3527780" y="2885263"/>
            <a:chExt cx="347435" cy="345534"/>
          </a:xfrm>
        </p:grpSpPr>
        <p:sp>
          <p:nvSpPr>
            <p:cNvPr id="10" name="Google Shape;10877;p71"/>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78;p71"/>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79;p71"/>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80;p71"/>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81;p71"/>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82;p71"/>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83;p71"/>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84;p71"/>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85;p71"/>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886;p71"/>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87;p71"/>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888;p71"/>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889;p71"/>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890;p71"/>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891;p71"/>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92;p71"/>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893;p71"/>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894;p71"/>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95;p71"/>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96;p71"/>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897;p71"/>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898;p71"/>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899;p71"/>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61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3"/>
          <p:cNvSpPr txBox="1">
            <a:spLocks noGrp="1"/>
          </p:cNvSpPr>
          <p:nvPr>
            <p:ph type="title" idx="6"/>
          </p:nvPr>
        </p:nvSpPr>
        <p:spPr>
          <a:xfrm>
            <a:off x="1292429" y="4137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Phân tích và đánh giá</a:t>
            </a:r>
            <a:endParaRPr dirty="0"/>
          </a:p>
        </p:txBody>
      </p:sp>
      <p:sp>
        <p:nvSpPr>
          <p:cNvPr id="32" name="Google Shape;451;p38"/>
          <p:cNvSpPr txBox="1">
            <a:spLocks/>
          </p:cNvSpPr>
          <p:nvPr/>
        </p:nvSpPr>
        <p:spPr>
          <a:xfrm>
            <a:off x="650021" y="393867"/>
            <a:ext cx="642408" cy="612370"/>
          </a:xfrm>
          <a:prstGeom prst="rect">
            <a:avLst/>
          </a:prstGeom>
          <a:noFill/>
          <a:ln w="57150"/>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ExtraBold"/>
              <a:buNone/>
              <a:defRPr sz="1800" b="0" i="0" u="none" strike="noStrike" cap="none">
                <a:solidFill>
                  <a:schemeClr val="accent1"/>
                </a:solidFill>
                <a:latin typeface="Archivo ExtraBold"/>
                <a:ea typeface="Archivo ExtraBold"/>
                <a:cs typeface="Archivo ExtraBold"/>
                <a:sym typeface="Archivo ExtraBold"/>
              </a:defRPr>
            </a:lvl1pPr>
            <a:lvl2pPr marR="0" lvl="1"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2pPr>
            <a:lvl3pPr marR="0" lvl="2"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3pPr>
            <a:lvl4pPr marR="0" lvl="3"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4pPr>
            <a:lvl5pPr marR="0" lvl="4"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5pPr>
            <a:lvl6pPr marR="0" lvl="5"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6pPr>
            <a:lvl7pPr marR="0" lvl="6"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7pPr>
            <a:lvl8pPr marR="0" lvl="7"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8pPr>
            <a:lvl9pPr marR="0" lvl="8" algn="ctr" rtl="0">
              <a:lnSpc>
                <a:spcPct val="100000"/>
              </a:lnSpc>
              <a:spcBef>
                <a:spcPts val="0"/>
              </a:spcBef>
              <a:spcAft>
                <a:spcPts val="0"/>
              </a:spcAft>
              <a:buClr>
                <a:schemeClr val="accent1"/>
              </a:buClr>
              <a:buSzPts val="3000"/>
              <a:buFont typeface="Archivo ExtraBold"/>
              <a:buNone/>
              <a:defRPr sz="3000" b="0" i="0" u="none" strike="noStrike" cap="none">
                <a:solidFill>
                  <a:schemeClr val="accent1"/>
                </a:solidFill>
                <a:latin typeface="Archivo ExtraBold"/>
                <a:ea typeface="Archivo ExtraBold"/>
                <a:cs typeface="Archivo ExtraBold"/>
                <a:sym typeface="Archivo ExtraBold"/>
              </a:defRPr>
            </a:lvl9pPr>
          </a:lstStyle>
          <a:p>
            <a:r>
              <a:rPr lang="en" dirty="0" smtClean="0"/>
              <a:t>04</a:t>
            </a:r>
            <a:endParaRPr lang="en" dirty="0"/>
          </a:p>
        </p:txBody>
      </p:sp>
      <p:sp>
        <p:nvSpPr>
          <p:cNvPr id="40" name="Subtitle 7"/>
          <p:cNvSpPr>
            <a:spLocks noGrp="1"/>
          </p:cNvSpPr>
          <p:nvPr>
            <p:ph type="subTitle" idx="1"/>
          </p:nvPr>
        </p:nvSpPr>
        <p:spPr>
          <a:xfrm>
            <a:off x="835877" y="1006237"/>
            <a:ext cx="7542408" cy="3298134"/>
          </a:xfrm>
        </p:spPr>
        <p:txBody>
          <a:bodyPr/>
          <a:lstStyle/>
          <a:p>
            <a:pPr algn="l">
              <a:spcBef>
                <a:spcPts val="600"/>
              </a:spcBef>
            </a:pPr>
            <a:r>
              <a:rPr lang="en-US" sz="1600" dirty="0" smtClean="0">
                <a:latin typeface="Archivo ExtraBold" panose="020B0604020202020204" charset="0"/>
                <a:cs typeface="Archivo ExtraBold" panose="020B0604020202020204" charset="0"/>
              </a:rPr>
              <a:t>Kết </a:t>
            </a:r>
            <a:r>
              <a:rPr lang="en-US" sz="1600" dirty="0" err="1" smtClean="0">
                <a:latin typeface="Archivo ExtraBold" panose="020B0604020202020204" charset="0"/>
                <a:cs typeface="Archivo ExtraBold" panose="020B0604020202020204" charset="0"/>
              </a:rPr>
              <a:t>quả</a:t>
            </a:r>
            <a:endParaRPr lang="en-US" sz="1600" dirty="0" smtClean="0">
              <a:latin typeface="Archivo ExtraBold" panose="020B0604020202020204" charset="0"/>
              <a:cs typeface="Archivo ExtraBold" panose="020B0604020202020204" charset="0"/>
            </a:endParaRPr>
          </a:p>
          <a:p>
            <a:pPr algn="l">
              <a:spcBef>
                <a:spcPts val="600"/>
              </a:spcBef>
            </a:pPr>
            <a:r>
              <a:rPr lang="en-US" sz="1600" dirty="0" smtClean="0">
                <a:latin typeface="Archivo ExtraBold" panose="020B0604020202020204" charset="0"/>
                <a:cs typeface="Archivo ExtraBold" panose="020B0604020202020204" charset="0"/>
              </a:rPr>
              <a:t>Nhận </a:t>
            </a:r>
            <a:r>
              <a:rPr lang="en-US" sz="1600" dirty="0" err="1" smtClean="0">
                <a:latin typeface="Archivo ExtraBold" panose="020B0604020202020204" charset="0"/>
                <a:cs typeface="Archivo ExtraBold" panose="020B0604020202020204" charset="0"/>
              </a:rPr>
              <a:t>xét</a:t>
            </a:r>
            <a:endParaRPr lang="en-US" sz="1600" dirty="0" smtClean="0">
              <a:latin typeface="Archivo ExtraBold" panose="020B0604020202020204" charset="0"/>
              <a:cs typeface="Archivo ExtraBold" panose="020B0604020202020204" charset="0"/>
            </a:endParaRPr>
          </a:p>
          <a:p>
            <a:pPr algn="l">
              <a:spcBef>
                <a:spcPts val="600"/>
              </a:spcBef>
            </a:pPr>
            <a:endParaRPr lang="en-US" sz="1600" dirty="0">
              <a:latin typeface="Archivo ExtraBold" panose="020B0604020202020204" charset="0"/>
              <a:cs typeface="Archivo ExtraBold" panose="020B0604020202020204" charset="0"/>
            </a:endParaRPr>
          </a:p>
          <a:p>
            <a:pPr algn="l">
              <a:spcBef>
                <a:spcPts val="600"/>
              </a:spcBef>
            </a:pPr>
            <a:endParaRPr lang="en-US" sz="1600" dirty="0" smtClean="0">
              <a:latin typeface="Archivo ExtraBold" panose="020B0604020202020204" charset="0"/>
              <a:cs typeface="Archivo ExtraBold" panose="020B0604020202020204" charset="0"/>
            </a:endParaRPr>
          </a:p>
        </p:txBody>
      </p:sp>
      <p:sp>
        <p:nvSpPr>
          <p:cNvPr id="8" name="Google Shape;11115;p71"/>
          <p:cNvSpPr/>
          <p:nvPr/>
        </p:nvSpPr>
        <p:spPr>
          <a:xfrm>
            <a:off x="40421" y="1160158"/>
            <a:ext cx="468352" cy="550608"/>
          </a:xfrm>
          <a:custGeom>
            <a:avLst/>
            <a:gdLst/>
            <a:ahLst/>
            <a:cxnLst/>
            <a:rect l="l" t="t" r="r" b="b"/>
            <a:pathLst>
              <a:path w="7276" h="8218" extrusionOk="0">
                <a:moveTo>
                  <a:pt x="3322" y="3038"/>
                </a:moveTo>
                <a:cubicBezTo>
                  <a:pt x="3394" y="3038"/>
                  <a:pt x="3489" y="3074"/>
                  <a:pt x="3549" y="3134"/>
                </a:cubicBezTo>
                <a:cubicBezTo>
                  <a:pt x="3668" y="3241"/>
                  <a:pt x="3668" y="3431"/>
                  <a:pt x="3525" y="3562"/>
                </a:cubicBezTo>
                <a:cubicBezTo>
                  <a:pt x="3465" y="3622"/>
                  <a:pt x="3388" y="3651"/>
                  <a:pt x="3311" y="3651"/>
                </a:cubicBezTo>
                <a:cubicBezTo>
                  <a:pt x="3233" y="3651"/>
                  <a:pt x="3156" y="3622"/>
                  <a:pt x="3096" y="3562"/>
                </a:cubicBezTo>
                <a:cubicBezTo>
                  <a:pt x="2977" y="3443"/>
                  <a:pt x="2977" y="3253"/>
                  <a:pt x="3096" y="3134"/>
                </a:cubicBezTo>
                <a:cubicBezTo>
                  <a:pt x="3156" y="3074"/>
                  <a:pt x="3227" y="3038"/>
                  <a:pt x="3322" y="3038"/>
                </a:cubicBezTo>
                <a:close/>
                <a:moveTo>
                  <a:pt x="2441" y="3919"/>
                </a:moveTo>
                <a:cubicBezTo>
                  <a:pt x="2537" y="3919"/>
                  <a:pt x="2608" y="3955"/>
                  <a:pt x="2668" y="4015"/>
                </a:cubicBezTo>
                <a:cubicBezTo>
                  <a:pt x="2727" y="4074"/>
                  <a:pt x="2751" y="4146"/>
                  <a:pt x="2751" y="4229"/>
                </a:cubicBezTo>
                <a:cubicBezTo>
                  <a:pt x="2739" y="4312"/>
                  <a:pt x="2715" y="4384"/>
                  <a:pt x="2656" y="4443"/>
                </a:cubicBezTo>
                <a:cubicBezTo>
                  <a:pt x="2596" y="4503"/>
                  <a:pt x="2516" y="4533"/>
                  <a:pt x="2435" y="4533"/>
                </a:cubicBezTo>
                <a:cubicBezTo>
                  <a:pt x="2355" y="4533"/>
                  <a:pt x="2275" y="4503"/>
                  <a:pt x="2215" y="4443"/>
                </a:cubicBezTo>
                <a:cubicBezTo>
                  <a:pt x="2096" y="4324"/>
                  <a:pt x="2096" y="4134"/>
                  <a:pt x="2215" y="4015"/>
                </a:cubicBezTo>
                <a:cubicBezTo>
                  <a:pt x="2275" y="3955"/>
                  <a:pt x="2358" y="3919"/>
                  <a:pt x="2441" y="3919"/>
                </a:cubicBezTo>
                <a:close/>
                <a:moveTo>
                  <a:pt x="6109" y="5062"/>
                </a:moveTo>
                <a:lnTo>
                  <a:pt x="6620" y="5586"/>
                </a:lnTo>
                <a:lnTo>
                  <a:pt x="4775" y="7432"/>
                </a:lnTo>
                <a:lnTo>
                  <a:pt x="4656" y="7551"/>
                </a:lnTo>
                <a:lnTo>
                  <a:pt x="4144" y="7027"/>
                </a:lnTo>
                <a:lnTo>
                  <a:pt x="4215" y="6955"/>
                </a:lnTo>
                <a:lnTo>
                  <a:pt x="4680" y="6491"/>
                </a:lnTo>
                <a:lnTo>
                  <a:pt x="5573" y="5598"/>
                </a:lnTo>
                <a:lnTo>
                  <a:pt x="6025" y="5146"/>
                </a:lnTo>
                <a:lnTo>
                  <a:pt x="6109" y="5062"/>
                </a:lnTo>
                <a:close/>
                <a:moveTo>
                  <a:pt x="6644" y="6062"/>
                </a:moveTo>
                <a:lnTo>
                  <a:pt x="6668" y="6098"/>
                </a:lnTo>
                <a:cubicBezTo>
                  <a:pt x="6859" y="6289"/>
                  <a:pt x="6978" y="6551"/>
                  <a:pt x="6978" y="6836"/>
                </a:cubicBezTo>
                <a:cubicBezTo>
                  <a:pt x="6978" y="7122"/>
                  <a:pt x="6859" y="7384"/>
                  <a:pt x="6668" y="7586"/>
                </a:cubicBezTo>
                <a:cubicBezTo>
                  <a:pt x="6478" y="7777"/>
                  <a:pt x="6204" y="7896"/>
                  <a:pt x="5930" y="7896"/>
                </a:cubicBezTo>
                <a:cubicBezTo>
                  <a:pt x="5644" y="7896"/>
                  <a:pt x="5370" y="7789"/>
                  <a:pt x="5180" y="7586"/>
                </a:cubicBezTo>
                <a:lnTo>
                  <a:pt x="5156" y="7551"/>
                </a:lnTo>
                <a:lnTo>
                  <a:pt x="6644" y="6062"/>
                </a:lnTo>
                <a:close/>
                <a:moveTo>
                  <a:pt x="1942" y="1"/>
                </a:moveTo>
                <a:cubicBezTo>
                  <a:pt x="1249" y="1"/>
                  <a:pt x="584" y="249"/>
                  <a:pt x="72" y="693"/>
                </a:cubicBezTo>
                <a:cubicBezTo>
                  <a:pt x="1" y="752"/>
                  <a:pt x="1" y="859"/>
                  <a:pt x="60" y="931"/>
                </a:cubicBezTo>
                <a:cubicBezTo>
                  <a:pt x="91" y="968"/>
                  <a:pt x="135" y="986"/>
                  <a:pt x="181" y="986"/>
                </a:cubicBezTo>
                <a:cubicBezTo>
                  <a:pt x="222" y="986"/>
                  <a:pt x="264" y="971"/>
                  <a:pt x="298" y="943"/>
                </a:cubicBezTo>
                <a:cubicBezTo>
                  <a:pt x="775" y="540"/>
                  <a:pt x="1365" y="340"/>
                  <a:pt x="1953" y="340"/>
                </a:cubicBezTo>
                <a:cubicBezTo>
                  <a:pt x="2601" y="340"/>
                  <a:pt x="3247" y="582"/>
                  <a:pt x="3739" y="1062"/>
                </a:cubicBezTo>
                <a:cubicBezTo>
                  <a:pt x="4144" y="1467"/>
                  <a:pt x="4406" y="1967"/>
                  <a:pt x="4477" y="2538"/>
                </a:cubicBezTo>
                <a:cubicBezTo>
                  <a:pt x="4620" y="3491"/>
                  <a:pt x="5013" y="4336"/>
                  <a:pt x="5668" y="5003"/>
                </a:cubicBezTo>
                <a:lnTo>
                  <a:pt x="5454" y="5229"/>
                </a:lnTo>
                <a:lnTo>
                  <a:pt x="3882" y="3669"/>
                </a:lnTo>
                <a:cubicBezTo>
                  <a:pt x="4037" y="3419"/>
                  <a:pt x="3989" y="3098"/>
                  <a:pt x="3787" y="2884"/>
                </a:cubicBezTo>
                <a:cubicBezTo>
                  <a:pt x="3656" y="2753"/>
                  <a:pt x="3486" y="2687"/>
                  <a:pt x="3318" y="2687"/>
                </a:cubicBezTo>
                <a:cubicBezTo>
                  <a:pt x="3150" y="2687"/>
                  <a:pt x="2983" y="2753"/>
                  <a:pt x="2858" y="2884"/>
                </a:cubicBezTo>
                <a:cubicBezTo>
                  <a:pt x="2656" y="3086"/>
                  <a:pt x="2608" y="3419"/>
                  <a:pt x="2751" y="3669"/>
                </a:cubicBezTo>
                <a:cubicBezTo>
                  <a:pt x="2656" y="3610"/>
                  <a:pt x="2549" y="3574"/>
                  <a:pt x="2429" y="3574"/>
                </a:cubicBezTo>
                <a:cubicBezTo>
                  <a:pt x="2251" y="3574"/>
                  <a:pt x="2084" y="3657"/>
                  <a:pt x="1965" y="3776"/>
                </a:cubicBezTo>
                <a:cubicBezTo>
                  <a:pt x="1715" y="4027"/>
                  <a:pt x="1715" y="4443"/>
                  <a:pt x="1965" y="4693"/>
                </a:cubicBezTo>
                <a:cubicBezTo>
                  <a:pt x="2096" y="4824"/>
                  <a:pt x="2263" y="4884"/>
                  <a:pt x="2429" y="4884"/>
                </a:cubicBezTo>
                <a:cubicBezTo>
                  <a:pt x="2537" y="4884"/>
                  <a:pt x="2656" y="4860"/>
                  <a:pt x="2739" y="4800"/>
                </a:cubicBezTo>
                <a:cubicBezTo>
                  <a:pt x="2834" y="4884"/>
                  <a:pt x="2906" y="4967"/>
                  <a:pt x="2989" y="5039"/>
                </a:cubicBezTo>
                <a:cubicBezTo>
                  <a:pt x="3025" y="5062"/>
                  <a:pt x="3072" y="5086"/>
                  <a:pt x="3108" y="5086"/>
                </a:cubicBezTo>
                <a:cubicBezTo>
                  <a:pt x="3156" y="5086"/>
                  <a:pt x="3203" y="5062"/>
                  <a:pt x="3227" y="5027"/>
                </a:cubicBezTo>
                <a:cubicBezTo>
                  <a:pt x="3287" y="4943"/>
                  <a:pt x="3287" y="4848"/>
                  <a:pt x="3215" y="4789"/>
                </a:cubicBezTo>
                <a:cubicBezTo>
                  <a:pt x="3144" y="4705"/>
                  <a:pt x="3049" y="4634"/>
                  <a:pt x="2977" y="4562"/>
                </a:cubicBezTo>
                <a:cubicBezTo>
                  <a:pt x="3037" y="4455"/>
                  <a:pt x="3072" y="4348"/>
                  <a:pt x="3072" y="4229"/>
                </a:cubicBezTo>
                <a:cubicBezTo>
                  <a:pt x="3072" y="4110"/>
                  <a:pt x="3037" y="3991"/>
                  <a:pt x="2977" y="3907"/>
                </a:cubicBezTo>
                <a:lnTo>
                  <a:pt x="2977" y="3907"/>
                </a:lnTo>
                <a:cubicBezTo>
                  <a:pt x="3084" y="3967"/>
                  <a:pt x="3203" y="3991"/>
                  <a:pt x="3311" y="3991"/>
                </a:cubicBezTo>
                <a:cubicBezTo>
                  <a:pt x="3430" y="3991"/>
                  <a:pt x="3525" y="3967"/>
                  <a:pt x="3632" y="3907"/>
                </a:cubicBezTo>
                <a:lnTo>
                  <a:pt x="5192" y="5467"/>
                </a:lnTo>
                <a:lnTo>
                  <a:pt x="4537" y="6122"/>
                </a:lnTo>
                <a:lnTo>
                  <a:pt x="3751" y="5336"/>
                </a:lnTo>
                <a:cubicBezTo>
                  <a:pt x="3721" y="5300"/>
                  <a:pt x="3677" y="5283"/>
                  <a:pt x="3632" y="5283"/>
                </a:cubicBezTo>
                <a:cubicBezTo>
                  <a:pt x="3587" y="5283"/>
                  <a:pt x="3543" y="5300"/>
                  <a:pt x="3513" y="5336"/>
                </a:cubicBezTo>
                <a:cubicBezTo>
                  <a:pt x="3442" y="5396"/>
                  <a:pt x="3442" y="5515"/>
                  <a:pt x="3513" y="5574"/>
                </a:cubicBezTo>
                <a:lnTo>
                  <a:pt x="4299" y="6360"/>
                </a:lnTo>
                <a:lnTo>
                  <a:pt x="4084" y="6586"/>
                </a:lnTo>
                <a:cubicBezTo>
                  <a:pt x="3394" y="5932"/>
                  <a:pt x="2537" y="5515"/>
                  <a:pt x="1620" y="5396"/>
                </a:cubicBezTo>
                <a:cubicBezTo>
                  <a:pt x="1286" y="5348"/>
                  <a:pt x="941" y="5229"/>
                  <a:pt x="644" y="5050"/>
                </a:cubicBezTo>
                <a:cubicBezTo>
                  <a:pt x="621" y="5035"/>
                  <a:pt x="595" y="5029"/>
                  <a:pt x="568" y="5029"/>
                </a:cubicBezTo>
                <a:cubicBezTo>
                  <a:pt x="510" y="5029"/>
                  <a:pt x="446" y="5061"/>
                  <a:pt x="405" y="5110"/>
                </a:cubicBezTo>
                <a:cubicBezTo>
                  <a:pt x="358" y="5181"/>
                  <a:pt x="394" y="5289"/>
                  <a:pt x="465" y="5348"/>
                </a:cubicBezTo>
                <a:cubicBezTo>
                  <a:pt x="810" y="5562"/>
                  <a:pt x="1179" y="5681"/>
                  <a:pt x="1560" y="5741"/>
                </a:cubicBezTo>
                <a:cubicBezTo>
                  <a:pt x="2394" y="5836"/>
                  <a:pt x="3191" y="6229"/>
                  <a:pt x="3823" y="6824"/>
                </a:cubicBezTo>
                <a:lnTo>
                  <a:pt x="3751" y="6896"/>
                </a:lnTo>
                <a:cubicBezTo>
                  <a:pt x="3692" y="6955"/>
                  <a:pt x="3692" y="7075"/>
                  <a:pt x="3751" y="7134"/>
                </a:cubicBezTo>
                <a:lnTo>
                  <a:pt x="4525" y="7908"/>
                </a:lnTo>
                <a:cubicBezTo>
                  <a:pt x="4561" y="7944"/>
                  <a:pt x="4596" y="7956"/>
                  <a:pt x="4644" y="7956"/>
                </a:cubicBezTo>
                <a:cubicBezTo>
                  <a:pt x="4692" y="7956"/>
                  <a:pt x="4739" y="7944"/>
                  <a:pt x="4763" y="7908"/>
                </a:cubicBezTo>
                <a:lnTo>
                  <a:pt x="4882" y="7789"/>
                </a:lnTo>
                <a:lnTo>
                  <a:pt x="4918" y="7825"/>
                </a:lnTo>
                <a:cubicBezTo>
                  <a:pt x="5180" y="8087"/>
                  <a:pt x="5525" y="8217"/>
                  <a:pt x="5894" y="8217"/>
                </a:cubicBezTo>
                <a:cubicBezTo>
                  <a:pt x="6263" y="8217"/>
                  <a:pt x="6620" y="8075"/>
                  <a:pt x="6882" y="7825"/>
                </a:cubicBezTo>
                <a:cubicBezTo>
                  <a:pt x="7144" y="7551"/>
                  <a:pt x="7275" y="7205"/>
                  <a:pt x="7275" y="6836"/>
                </a:cubicBezTo>
                <a:cubicBezTo>
                  <a:pt x="7275" y="6467"/>
                  <a:pt x="7180" y="6122"/>
                  <a:pt x="6906" y="5860"/>
                </a:cubicBezTo>
                <a:lnTo>
                  <a:pt x="6882" y="5824"/>
                </a:lnTo>
                <a:lnTo>
                  <a:pt x="6990" y="5705"/>
                </a:lnTo>
                <a:cubicBezTo>
                  <a:pt x="7049" y="5646"/>
                  <a:pt x="7049" y="5527"/>
                  <a:pt x="6990" y="5467"/>
                </a:cubicBezTo>
                <a:lnTo>
                  <a:pt x="6216" y="4693"/>
                </a:lnTo>
                <a:cubicBezTo>
                  <a:pt x="6192" y="4669"/>
                  <a:pt x="6144" y="4646"/>
                  <a:pt x="6097" y="4646"/>
                </a:cubicBezTo>
                <a:cubicBezTo>
                  <a:pt x="6061" y="4646"/>
                  <a:pt x="6013" y="4669"/>
                  <a:pt x="5989" y="4693"/>
                </a:cubicBezTo>
                <a:lnTo>
                  <a:pt x="5906" y="4765"/>
                </a:lnTo>
                <a:cubicBezTo>
                  <a:pt x="5311" y="4157"/>
                  <a:pt x="4942" y="3372"/>
                  <a:pt x="4823" y="2491"/>
                </a:cubicBezTo>
                <a:cubicBezTo>
                  <a:pt x="4739" y="1848"/>
                  <a:pt x="4454" y="1276"/>
                  <a:pt x="3977" y="824"/>
                </a:cubicBezTo>
                <a:cubicBezTo>
                  <a:pt x="3453" y="324"/>
                  <a:pt x="2775" y="26"/>
                  <a:pt x="2037" y="2"/>
                </a:cubicBezTo>
                <a:cubicBezTo>
                  <a:pt x="2005" y="1"/>
                  <a:pt x="1973" y="1"/>
                  <a:pt x="19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802913"/>
      </p:ext>
    </p:extLst>
  </p:cSld>
  <p:clrMapOvr>
    <a:masterClrMapping/>
  </p:clrMapOvr>
</p:sld>
</file>

<file path=ppt/theme/theme1.xml><?xml version="1.0" encoding="utf-8"?>
<a:theme xmlns:a="http://schemas.openxmlformats.org/drawingml/2006/main" name="Scrum System Setup Consulting by Slidesgo">
  <a:themeElements>
    <a:clrScheme name="Simple Light">
      <a:dk1>
        <a:srgbClr val="009EEE"/>
      </a:dk1>
      <a:lt1>
        <a:srgbClr val="FF4F00"/>
      </a:lt1>
      <a:dk2>
        <a:srgbClr val="FF3200"/>
      </a:dk2>
      <a:lt2>
        <a:srgbClr val="12171B"/>
      </a:lt2>
      <a:accent1>
        <a:srgbClr val="FFFFFF"/>
      </a:accent1>
      <a:accent2>
        <a:srgbClr val="25B6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458</Words>
  <Application>Microsoft Office PowerPoint</Application>
  <PresentationFormat>On-screen Show (16:9)</PresentationFormat>
  <Paragraphs>66</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Raleway</vt:lpstr>
      <vt:lpstr>Times New Roman</vt:lpstr>
      <vt:lpstr>Roboto Condensed Light</vt:lpstr>
      <vt:lpstr>Archivo ExtraBold</vt:lpstr>
      <vt:lpstr>Open Sans</vt:lpstr>
      <vt:lpstr>Assistant</vt:lpstr>
      <vt:lpstr>Arial</vt:lpstr>
      <vt:lpstr>Archivo</vt:lpstr>
      <vt:lpstr>Scrum System Setup Consulting by Slidesgo</vt:lpstr>
      <vt:lpstr>Mô hình CNN Bộ dữ liệu FASHION-MINST</vt:lpstr>
      <vt:lpstr>Thành viên nhóm</vt:lpstr>
      <vt:lpstr>01</vt:lpstr>
      <vt:lpstr>Mô hình FASHION - MINST</vt:lpstr>
      <vt:lpstr>Tập dữ liệu FASHION-MINST</vt:lpstr>
      <vt:lpstr>Mô tả mô hình CNN</vt:lpstr>
      <vt:lpstr>Mô tả mô hình CNN</vt:lpstr>
      <vt:lpstr>Xây dựng mô hình CNN</vt:lpstr>
      <vt:lpstr>Phân tích và đánh giá</vt:lpstr>
      <vt:lpstr>Demo và source code</vt:lpstr>
      <vt:lpstr>Cảm ơn quý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CNN Bộ dữ liệu FASHION-MINST</dc:title>
  <cp:lastModifiedBy>Admin</cp:lastModifiedBy>
  <cp:revision>10</cp:revision>
  <dcterms:modified xsi:type="dcterms:W3CDTF">2023-09-14T19:25:02Z</dcterms:modified>
</cp:coreProperties>
</file>