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Lor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bold.fntdata"/><Relationship Id="rId14" Type="http://schemas.openxmlformats.org/officeDocument/2006/relationships/font" Target="fonts/Lora-regular.fntdata"/><Relationship Id="rId17" Type="http://schemas.openxmlformats.org/officeDocument/2006/relationships/font" Target="fonts/Lora-boldItalic.fntdata"/><Relationship Id="rId16" Type="http://schemas.openxmlformats.org/officeDocument/2006/relationships/font" Target="fonts/Lor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ef77c4199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1ef77c4199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1ef77c4199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674999" y="2262426"/>
            <a:ext cx="7477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b="1" lang="en-US" sz="5649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Destroy</a:t>
            </a:r>
            <a:r>
              <a:rPr b="1" i="0" lang="en-US" sz="56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Them All: </a:t>
            </a:r>
            <a:endParaRPr b="1" i="0" sz="5649" u="none" cap="none" strike="noStrike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b="0" i="0" lang="en-US" sz="51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Играйте и </a:t>
            </a:r>
            <a:r>
              <a:rPr b="0" i="0" lang="en-US" sz="51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</a:t>
            </a:r>
            <a:r>
              <a:rPr b="0" i="0" lang="en-US" sz="51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обеждайте</a:t>
            </a:r>
            <a:endParaRPr b="0" i="0" sz="51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828649" y="4346630"/>
            <a:ext cx="74775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Цель игры Cut Them All - выделить несколько шариков одного цвета, чтобы очистить поле от них. Удачи!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10"/>
            <a:ext cx="6082748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075804" y="8792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Обучение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0757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Когда вы в первый раз включите игру, вам будет предложено пройти обучение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600" y="2949338"/>
            <a:ext cx="352425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5912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 дальнейшем вы сможете вернуться к нему в главном меню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b="0" l="0" r="0" t="6507"/>
          <a:stretch/>
        </p:blipFill>
        <p:spPr>
          <a:xfrm>
            <a:off x="10564050" y="2949350"/>
            <a:ext cx="3581392" cy="47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101739" y="789506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b="0" i="0" lang="en-US" sz="437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Правила Игры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458097" y="6013400"/>
            <a:ext cx="34662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Выделите несколько шариков одного цвета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5010377" y="5584113"/>
            <a:ext cx="2751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5534401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Шарики должны быть расположены на одной прямой по вертикали, горизонтали или диагонали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7010" l="6498" r="5209" t="13588"/>
          <a:stretch/>
        </p:blipFill>
        <p:spPr>
          <a:xfrm>
            <a:off x="1458100" y="1992450"/>
            <a:ext cx="3351484" cy="35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29373"/>
          <a:stretch/>
        </p:blipFill>
        <p:spPr>
          <a:xfrm>
            <a:off x="5451575" y="1995450"/>
            <a:ext cx="3466200" cy="3506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5"/>
          <p:cNvCxnSpPr/>
          <p:nvPr/>
        </p:nvCxnSpPr>
        <p:spPr>
          <a:xfrm>
            <a:off x="5926675" y="2552025"/>
            <a:ext cx="13407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5"/>
          <p:cNvPicPr preferRelativeResize="0"/>
          <p:nvPr/>
        </p:nvPicPr>
        <p:blipFill rotWithShape="1">
          <a:blip r:embed="rId5">
            <a:alphaModFix/>
          </a:blip>
          <a:srcRect b="0" l="0" r="0" t="7028"/>
          <a:stretch/>
        </p:blipFill>
        <p:spPr>
          <a:xfrm>
            <a:off x="9783900" y="1995450"/>
            <a:ext cx="2601613" cy="3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9303913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Очистите все поле от шариков, чтобы пройти уровень!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348404" y="20500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Управление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389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2570547" y="44106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Выбор шариков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57055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Нажмите на крайние шарики выбранной вами группы.</a:t>
            </a:r>
            <a:endParaRPr sz="1750">
              <a:solidFill>
                <a:srgbClr val="3A3630"/>
              </a:solidFill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descr="preencoded.png" id="61" name="Google Shape;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517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/>
          <p:nvPr/>
        </p:nvSpPr>
        <p:spPr>
          <a:xfrm>
            <a:off x="5770537" y="4410675"/>
            <a:ext cx="308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Отменить выделение</a:t>
            </a:r>
            <a:endParaRPr sz="2187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88169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Чтобы самостоятельно избавиться от выделения нажмите на шарик еще раз</a:t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descr="preencoded.png" id="64" name="Google Shape;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0645" y="3188732"/>
            <a:ext cx="3311247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/>
          <p:nvPr/>
        </p:nvSpPr>
        <p:spPr>
          <a:xfrm>
            <a:off x="9192827" y="4410675"/>
            <a:ext cx="2774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9192816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Нажмите кнопку рестарт, чтобы начать выполнение уровня заново</a:t>
            </a:r>
            <a:endParaRPr sz="1750">
              <a:solidFill>
                <a:srgbClr val="3A36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48389" y="2647117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Время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348389" y="3959423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2537341" y="4001095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070499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Задача игры —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070503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Пройти каждый уровень, за как можно меньшее время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426285" y="3959423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7588568" y="400109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148400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8148399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Кнопка рестарт не обнуляет затраченное время!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68072" l="0" r="0" t="6988"/>
          <a:stretch/>
        </p:blipFill>
        <p:spPr>
          <a:xfrm>
            <a:off x="2784388" y="5514500"/>
            <a:ext cx="3571875" cy="12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b="0" l="0" r="0" t="22785"/>
          <a:stretch/>
        </p:blipFill>
        <p:spPr>
          <a:xfrm>
            <a:off x="8209075" y="5475572"/>
            <a:ext cx="3600450" cy="13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1584850" y="518950"/>
            <a:ext cx="6851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Сложность Игры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84859" y="1633000"/>
            <a:ext cx="4695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Уровни Сложности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1584850" y="2399650"/>
            <a:ext cx="4695600" cy="5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Игра предлагает 30 различны</a:t>
            </a:r>
            <a:r>
              <a:rPr lang="en-US" sz="1750">
                <a:solidFill>
                  <a:srgbClr val="3A3630"/>
                </a:solidFill>
              </a:rPr>
              <a:t>х</a:t>
            </a: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уровн</a:t>
            </a:r>
            <a:r>
              <a:rPr lang="en-US" sz="1750">
                <a:solidFill>
                  <a:srgbClr val="3A3630"/>
                </a:solidFill>
              </a:rPr>
              <a:t>ей</a:t>
            </a: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, обеспечивая длительное увлекатель</a:t>
            </a:r>
            <a:r>
              <a:rPr lang="en-US" sz="1750">
                <a:solidFill>
                  <a:srgbClr val="3A3630"/>
                </a:solidFill>
              </a:rPr>
              <a:t>ное времяпровождение. На каждом новом уровне сложность будет все более возрастать:</a:t>
            </a:r>
            <a:endParaRPr sz="1750">
              <a:solidFill>
                <a:srgbClr val="3A3630"/>
              </a:solidFill>
            </a:endParaRPr>
          </a:p>
          <a:p>
            <a:pPr indent="-339725" lvl="0" marL="4572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en-US" sz="1750">
                <a:solidFill>
                  <a:srgbClr val="3A3630"/>
                </a:solidFill>
              </a:rPr>
              <a:t> Количество кружков будет увеличиваться</a:t>
            </a:r>
            <a:endParaRPr sz="1750">
              <a:solidFill>
                <a:srgbClr val="3A3630"/>
              </a:solidFill>
            </a:endParaRPr>
          </a:p>
          <a:p>
            <a:pPr indent="-339725" lvl="0" marL="4572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en-US" sz="1750">
                <a:solidFill>
                  <a:srgbClr val="3A3630"/>
                </a:solidFill>
              </a:rPr>
              <a:t>Удалить их все будет становиться все сложнее</a:t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descr="preencoded.png" id="95" name="Google Shape;95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74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74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4978450" y="2467175"/>
            <a:ext cx="7649400" cy="4470300"/>
          </a:xfrm>
          <a:prstGeom prst="roundRect">
            <a:avLst>
              <a:gd fmla="val 2475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4" name="Google Shape;104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9"/>
          <p:cNvSpPr txBox="1"/>
          <p:nvPr/>
        </p:nvSpPr>
        <p:spPr>
          <a:xfrm>
            <a:off x="750000" y="787325"/>
            <a:ext cx="644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Видео-демонстрация</a:t>
            </a:r>
            <a:endParaRPr sz="4374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2348389" y="1047631"/>
            <a:ext cx="7833360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b="0" i="0" lang="en-US" sz="437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Примеры Игровых Ситуаций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2667833" y="2186345"/>
            <a:ext cx="27742" cy="4995624"/>
          </a:xfrm>
          <a:prstGeom prst="rect">
            <a:avLst/>
          </a:prstGeom>
          <a:solidFill>
            <a:srgbClr val="3851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2931616" y="2595979"/>
            <a:ext cx="777597" cy="27742"/>
          </a:xfrm>
          <a:prstGeom prst="rect">
            <a:avLst/>
          </a:prstGeom>
          <a:solidFill>
            <a:srgbClr val="3851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2431673" y="2359938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>
            <a:off x="2620625" y="2401610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3903702" y="2408515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Подготовка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3903702" y="2888933"/>
            <a:ext cx="8378190" cy="35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Передвигайте шарики так, чтобы создать потенциальные выигрышные комбинации.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2931616" y="4098310"/>
            <a:ext cx="777597" cy="27742"/>
          </a:xfrm>
          <a:prstGeom prst="rect">
            <a:avLst/>
          </a:prstGeom>
          <a:solidFill>
            <a:srgbClr val="3851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"/>
          <p:cNvSpPr/>
          <p:nvPr/>
        </p:nvSpPr>
        <p:spPr>
          <a:xfrm>
            <a:off x="2431673" y="3862268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2593955" y="3903940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3903702" y="3910846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Стратегия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3903702" y="4391263"/>
            <a:ext cx="8378190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Планируйте свои ходы так, чтобы получить максимальное количество очков за каждый ход.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2931616" y="5956042"/>
            <a:ext cx="777597" cy="27742"/>
          </a:xfrm>
          <a:prstGeom prst="rect">
            <a:avLst/>
          </a:prstGeom>
          <a:solidFill>
            <a:srgbClr val="3851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2431673" y="5720001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2590145" y="5761673"/>
            <a:ext cx="18288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3903702" y="5768578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Окончание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3903702" y="6248995"/>
            <a:ext cx="8378190" cy="710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Очистите поле от шариков и получите очки, в зависимости от вашей стратегии и выполнения целей.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0" name="Google Shape;130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>
              <a:alpha val="8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2348389" y="2702719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b="0" i="0" lang="en-US" sz="437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Заключение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2348389" y="3903940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2537341" y="3945612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3070503" y="3980259"/>
            <a:ext cx="3009900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Наслаждайтесь Игрой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3070503" y="4460677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Расслабьтесь, наслаждайтесь красочной графикой и динамичным геймплеем игры Cut Them All.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7426285" y="3903940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588568" y="3945612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8148399" y="3980259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Развивайтесь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148399" y="4460677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Улучшайте свое внимание, скорость принятия решений и стратегическое мышление с каждой игрой.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9" name="Google Shape;149;p1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