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Lor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f77c4199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1ef77c4199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1ef77c4199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74999" y="2262426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b="1" lang="en-US" sz="5649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Destroy</a:t>
            </a:r>
            <a:r>
              <a:rPr b="1" i="0" lang="en-US" sz="56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Them All: </a:t>
            </a:r>
            <a:endParaRPr b="1" i="0" sz="5649" u="none" cap="none" strike="noStrike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Играйте и </a:t>
            </a: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</a:t>
            </a:r>
            <a:r>
              <a:rPr b="0" i="0" lang="en-US" sz="5149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обеждайте</a:t>
            </a:r>
            <a:endParaRPr b="0" i="0" sz="51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828649" y="4346630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Цель игры Cut Them All - выделить несколько шариков одного цвета, чтобы очистить поле от них. Удачи!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10"/>
            <a:ext cx="608274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075804" y="8792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Обучение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0757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Когда вы в первый раз включите игру, вам будет предложено пройти обучение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00" y="2949338"/>
            <a:ext cx="352425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5912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 дальнейшем вы сможете вернуться к нему в главном меню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b="0" l="0" r="0" t="6507"/>
          <a:stretch/>
        </p:blipFill>
        <p:spPr>
          <a:xfrm>
            <a:off x="10564050" y="2949350"/>
            <a:ext cx="3581392" cy="47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01739" y="789506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b="0" i="0" lang="en-US" sz="437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Правила Игры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458097" y="6013400"/>
            <a:ext cx="34662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Выделите несколько шариков одного цвета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5010377" y="5584113"/>
            <a:ext cx="27519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t/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534401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Шарики должны быть расположены на одной прямой по вертикали, горизонтали или диагонали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7010" l="6498" r="5209" t="13588"/>
          <a:stretch/>
        </p:blipFill>
        <p:spPr>
          <a:xfrm>
            <a:off x="1458100" y="1992450"/>
            <a:ext cx="3351484" cy="3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29373"/>
          <a:stretch/>
        </p:blipFill>
        <p:spPr>
          <a:xfrm>
            <a:off x="5451575" y="1995450"/>
            <a:ext cx="3466200" cy="3506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5"/>
          <p:cNvCxnSpPr/>
          <p:nvPr/>
        </p:nvCxnSpPr>
        <p:spPr>
          <a:xfrm>
            <a:off x="5926675" y="2552025"/>
            <a:ext cx="1340700" cy="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5">
            <a:alphaModFix/>
          </a:blip>
          <a:srcRect b="0" l="0" r="0" t="7028"/>
          <a:stretch/>
        </p:blipFill>
        <p:spPr>
          <a:xfrm>
            <a:off x="9783900" y="1995450"/>
            <a:ext cx="2601613" cy="3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9303913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Очистите все поле от шариков, чтобы пройти уровень!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348404" y="20500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Управление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8389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2570547" y="44106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Выбор шариков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57055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на крайние шарики выбранной вами группы.</a:t>
            </a:r>
            <a:endParaRPr sz="1750">
              <a:solidFill>
                <a:srgbClr val="3A3630"/>
              </a:solidFill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61" name="Google Shape;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9517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5770537" y="4410675"/>
            <a:ext cx="30891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Отменить выделение</a:t>
            </a:r>
            <a:endParaRPr sz="2187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88169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Чтобы самостоятельно избавиться от выделения нажмите на шарик еще раз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64" name="Google Shape;6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0645" y="3188732"/>
            <a:ext cx="3311247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/>
          <p:nvPr/>
        </p:nvSpPr>
        <p:spPr>
          <a:xfrm>
            <a:off x="9192827" y="4410675"/>
            <a:ext cx="2774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192816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кнопку рестарт, чтобы начать выполнение уровня заново</a:t>
            </a:r>
            <a:endParaRPr sz="1750">
              <a:solidFill>
                <a:srgbClr val="3A36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48389" y="2647117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Время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348389" y="3959423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2537341" y="4001095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070499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Задача игры —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070503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Пройти каждый уровень, за как можно меньшее время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fmla="val 13333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588568" y="400109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b="0" i="0" lang="en-US" sz="2624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148400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8148399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Кнопка рестарт не обнуляет затраченное время!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68072" l="0" r="0" t="6988"/>
          <a:stretch/>
        </p:blipFill>
        <p:spPr>
          <a:xfrm>
            <a:off x="2784388" y="5514500"/>
            <a:ext cx="3571875" cy="12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22785"/>
          <a:stretch/>
        </p:blipFill>
        <p:spPr>
          <a:xfrm>
            <a:off x="8209075" y="5475572"/>
            <a:ext cx="3600450" cy="13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1584850" y="518950"/>
            <a:ext cx="68517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Сложность Игры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84859" y="1633000"/>
            <a:ext cx="4695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b="0" i="0" lang="en-US" sz="2187" u="none" cap="none" strike="noStrik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Уровни Сложности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1584850" y="2399650"/>
            <a:ext cx="4695600" cy="55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Игра предлагает 30 различны</a:t>
            </a:r>
            <a:r>
              <a:rPr lang="en-US" sz="1750">
                <a:solidFill>
                  <a:srgbClr val="3A3630"/>
                </a:solidFill>
              </a:rPr>
              <a:t>х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уровн</a:t>
            </a:r>
            <a:r>
              <a:rPr lang="en-US" sz="1750">
                <a:solidFill>
                  <a:srgbClr val="3A3630"/>
                </a:solidFill>
              </a:rPr>
              <a:t>ей</a:t>
            </a:r>
            <a:r>
              <a:rPr b="0" i="0" lang="en-US" sz="1750" u="none" cap="none" strike="noStrik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, обеспечивая длительное увлекатель</a:t>
            </a:r>
            <a:r>
              <a:rPr lang="en-US" sz="1750">
                <a:solidFill>
                  <a:srgbClr val="3A3630"/>
                </a:solidFill>
              </a:rPr>
              <a:t>ное времяпровождение. На каждом новом уровне сложность будет все более возрастать:</a:t>
            </a:r>
            <a:endParaRPr sz="1750">
              <a:solidFill>
                <a:srgbClr val="3A3630"/>
              </a:solidFill>
            </a:endParaRPr>
          </a:p>
          <a:p>
            <a:pPr indent="-339725" lvl="0" marL="4572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>
                <a:solidFill>
                  <a:srgbClr val="3A3630"/>
                </a:solidFill>
              </a:rPr>
              <a:t> Количество кружков будет увеличиваться</a:t>
            </a:r>
            <a:endParaRPr sz="1750">
              <a:solidFill>
                <a:srgbClr val="3A3630"/>
              </a:solidFill>
            </a:endParaRPr>
          </a:p>
          <a:p>
            <a:pPr indent="-339725" lvl="0" marL="45720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>
                <a:solidFill>
                  <a:srgbClr val="3A3630"/>
                </a:solidFill>
              </a:rPr>
              <a:t>Удалить их все будет становиться все сложнее</a:t>
            </a:r>
            <a:endParaRPr sz="1750">
              <a:solidFill>
                <a:srgbClr val="3A3630"/>
              </a:solidFill>
            </a:endParaRPr>
          </a:p>
        </p:txBody>
      </p:sp>
      <p:pic>
        <p:nvPicPr>
          <p:cNvPr descr="preencoded.png" id="95" name="Google Shape;95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153" y="7589520"/>
            <a:ext cx="2296807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9"/>
          <p:cNvSpPr/>
          <p:nvPr/>
        </p:nvSpPr>
        <p:spPr>
          <a:xfrm>
            <a:off x="4978450" y="2467175"/>
            <a:ext cx="7649400" cy="4470300"/>
          </a:xfrm>
          <a:prstGeom prst="roundRect">
            <a:avLst>
              <a:gd fmla="val 2475" name="adj"/>
            </a:avLst>
          </a:prstGeom>
          <a:solidFill>
            <a:srgbClr val="F6E9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50000" y="787325"/>
            <a:ext cx="6447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Видео-демонстрация</a:t>
            </a:r>
            <a:endParaRPr sz="4374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