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Lora" panose="020B0604020202020204" charset="-52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" name="Google Shape;1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ef77c4199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" name="Google Shape;24;g1ef77c4199c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g1ef77c4199c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6674999" y="2262426"/>
            <a:ext cx="7477500" cy="16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995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5249"/>
              <a:buFont typeface="Lora"/>
              <a:buNone/>
            </a:pPr>
            <a:r>
              <a:rPr lang="en-US" sz="5649" b="1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Destroy</a:t>
            </a:r>
            <a:r>
              <a:rPr lang="en-US" sz="5649" b="1" i="0" u="none" strike="noStrike" cap="none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 Them All: </a:t>
            </a:r>
            <a:endParaRPr sz="5649" b="1" i="0" u="none" strike="noStrike" cap="none">
              <a:solidFill>
                <a:srgbClr val="38512F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lnSpc>
                <a:spcPct val="124995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5249"/>
              <a:buFont typeface="Lora"/>
              <a:buNone/>
            </a:pPr>
            <a:r>
              <a:rPr lang="en-US" sz="5149" b="0" i="0" u="none" strike="noStrike" cap="none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Играйте и Побеждайте</a:t>
            </a:r>
            <a:endParaRPr sz="514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6828649" y="4346630"/>
            <a:ext cx="7477500" cy="10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3A3630"/>
                </a:solidFill>
                <a:latin typeface="Arial"/>
                <a:ea typeface="Arial"/>
                <a:cs typeface="Arial"/>
                <a:sym typeface="Arial"/>
              </a:rPr>
              <a:t>Цель игры </a:t>
            </a:r>
            <a:r>
              <a:rPr lang="en-US" sz="1750">
                <a:solidFill>
                  <a:srgbClr val="3A3630"/>
                </a:solidFill>
              </a:rPr>
              <a:t>Destroy</a:t>
            </a:r>
            <a:r>
              <a:rPr lang="en-US" sz="1750" b="0" i="0" u="none" strike="noStrike" cap="none">
                <a:solidFill>
                  <a:srgbClr val="3A3630"/>
                </a:solidFill>
                <a:latin typeface="Arial"/>
                <a:ea typeface="Arial"/>
                <a:cs typeface="Arial"/>
                <a:sym typeface="Arial"/>
              </a:rPr>
              <a:t> Them All - выделить несколько </a:t>
            </a:r>
            <a:r>
              <a:rPr lang="en-US" sz="1750">
                <a:solidFill>
                  <a:srgbClr val="3A3630"/>
                </a:solidFill>
              </a:rPr>
              <a:t>планет </a:t>
            </a:r>
            <a:r>
              <a:rPr lang="en-US" sz="1750" b="0" i="0" u="none" strike="noStrike" cap="none">
                <a:solidFill>
                  <a:srgbClr val="3A3630"/>
                </a:solidFill>
                <a:latin typeface="Arial"/>
                <a:ea typeface="Arial"/>
                <a:cs typeface="Arial"/>
                <a:sym typeface="Arial"/>
              </a:rPr>
              <a:t>одного цвета, чтобы очистить поле от них. Удачи!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6319599" y="5594866"/>
            <a:ext cx="355402" cy="355402"/>
          </a:xfrm>
          <a:prstGeom prst="roundRect">
            <a:avLst>
              <a:gd name="adj" fmla="val 25726039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" y="10"/>
            <a:ext cx="6082748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endParaRPr sz="1750">
              <a:solidFill>
                <a:srgbClr val="3A3630"/>
              </a:solidFill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endParaRPr sz="1750">
              <a:solidFill>
                <a:srgbClr val="3A3630"/>
              </a:solidFill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075804" y="879225"/>
            <a:ext cx="80376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4374"/>
              <a:buFont typeface="Lora"/>
              <a:buNone/>
            </a:pPr>
            <a:r>
              <a:rPr lang="en-US" sz="4374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Обучение</a:t>
            </a:r>
            <a:endParaRPr sz="437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1075797" y="2069075"/>
            <a:ext cx="28668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Когда вы в первый раз включите игру, вам будет предложено пройти обучение</a:t>
            </a: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600" y="2949338"/>
            <a:ext cx="3524250" cy="479107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/>
          <p:nvPr/>
        </p:nvSpPr>
        <p:spPr>
          <a:xfrm>
            <a:off x="7591297" y="2069075"/>
            <a:ext cx="28668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В дальнейшем вы сможете вернуться к нему в главном меню</a:t>
            </a: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" name="Google Shape;33;p4"/>
          <p:cNvPicPr preferRelativeResize="0"/>
          <p:nvPr/>
        </p:nvPicPr>
        <p:blipFill rotWithShape="1">
          <a:blip r:embed="rId4">
            <a:alphaModFix/>
          </a:blip>
          <a:srcRect t="6507"/>
          <a:stretch/>
        </p:blipFill>
        <p:spPr>
          <a:xfrm>
            <a:off x="10564050" y="2949350"/>
            <a:ext cx="3581392" cy="479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1101739" y="789506"/>
            <a:ext cx="44439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4374"/>
              <a:buFont typeface="Lora"/>
              <a:buNone/>
            </a:pPr>
            <a:r>
              <a:rPr lang="en-US" sz="4374" b="0" i="0" u="none" strike="noStrike" cap="none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Правила Игры</a:t>
            </a:r>
            <a:endParaRPr sz="437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1458097" y="6013400"/>
            <a:ext cx="3466200" cy="10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3A3630"/>
                </a:solidFill>
              </a:rPr>
              <a:t>Выделите несколько планет одного цвета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5010377" y="5584113"/>
            <a:ext cx="27519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187"/>
              <a:buFont typeface="Lora"/>
              <a:buNone/>
            </a:pP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5534401" y="5775825"/>
            <a:ext cx="3561600" cy="10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3A3630"/>
                </a:solidFill>
              </a:rPr>
              <a:t>Планеты должны быть расположены на одной прямой по вертикали, горизонтали или диагонали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" name="Google Shape;45;p5"/>
          <p:cNvPicPr preferRelativeResize="0"/>
          <p:nvPr/>
        </p:nvPicPr>
        <p:blipFill rotWithShape="1">
          <a:blip r:embed="rId3">
            <a:alphaModFix/>
          </a:blip>
          <a:srcRect l="6498" t="13588" r="5209" b="17010"/>
          <a:stretch/>
        </p:blipFill>
        <p:spPr>
          <a:xfrm>
            <a:off x="1458100" y="1992450"/>
            <a:ext cx="3351484" cy="35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5"/>
          <p:cNvPicPr preferRelativeResize="0"/>
          <p:nvPr/>
        </p:nvPicPr>
        <p:blipFill rotWithShape="1">
          <a:blip r:embed="rId4">
            <a:alphaModFix/>
          </a:blip>
          <a:srcRect t="29373"/>
          <a:stretch/>
        </p:blipFill>
        <p:spPr>
          <a:xfrm>
            <a:off x="5451575" y="1995450"/>
            <a:ext cx="3466200" cy="35065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Google Shape;47;p5"/>
          <p:cNvCxnSpPr/>
          <p:nvPr/>
        </p:nvCxnSpPr>
        <p:spPr>
          <a:xfrm>
            <a:off x="5926675" y="2552025"/>
            <a:ext cx="1340700" cy="0"/>
          </a:xfrm>
          <a:prstGeom prst="straightConnector1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8" name="Google Shape;48;p5"/>
          <p:cNvPicPr preferRelativeResize="0"/>
          <p:nvPr/>
        </p:nvPicPr>
        <p:blipFill rotWithShape="1">
          <a:blip r:embed="rId5">
            <a:alphaModFix/>
          </a:blip>
          <a:srcRect t="7028"/>
          <a:stretch/>
        </p:blipFill>
        <p:spPr>
          <a:xfrm>
            <a:off x="9783900" y="1995450"/>
            <a:ext cx="2601613" cy="35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5"/>
          <p:cNvSpPr/>
          <p:nvPr/>
        </p:nvSpPr>
        <p:spPr>
          <a:xfrm>
            <a:off x="9303913" y="5775825"/>
            <a:ext cx="3561600" cy="10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3A3630"/>
                </a:solidFill>
              </a:rPr>
              <a:t>Очистите все поле от планет, чтобы пройти уровень!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endParaRPr sz="1750">
              <a:solidFill>
                <a:srgbClr val="3A3630"/>
              </a:solidFill>
            </a:endParaRPr>
          </a:p>
        </p:txBody>
      </p:sp>
      <p:sp>
        <p:nvSpPr>
          <p:cNvPr id="56" name="Google Shape;56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endParaRPr sz="1750">
              <a:solidFill>
                <a:srgbClr val="3A3630"/>
              </a:solidFill>
            </a:endParaRPr>
          </a:p>
        </p:txBody>
      </p:sp>
      <p:sp>
        <p:nvSpPr>
          <p:cNvPr id="57" name="Google Shape;57;p6"/>
          <p:cNvSpPr/>
          <p:nvPr/>
        </p:nvSpPr>
        <p:spPr>
          <a:xfrm>
            <a:off x="2348404" y="2050025"/>
            <a:ext cx="80376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4374"/>
              <a:buFont typeface="Lora"/>
              <a:buNone/>
            </a:pPr>
            <a:r>
              <a:rPr lang="en-US" sz="4374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Управление</a:t>
            </a:r>
            <a:endParaRPr sz="437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8389" y="3188732"/>
            <a:ext cx="3311128" cy="88868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6"/>
          <p:cNvSpPr/>
          <p:nvPr/>
        </p:nvSpPr>
        <p:spPr>
          <a:xfrm>
            <a:off x="2570547" y="4410675"/>
            <a:ext cx="28668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187"/>
              <a:buFont typeface="Lora"/>
              <a:buNone/>
            </a:pPr>
            <a:r>
              <a:rPr lang="en-US" sz="2187" b="0" i="0" u="none" strike="noStrike" cap="none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Выбор </a:t>
            </a:r>
            <a:r>
              <a:rPr lang="en-US" sz="2187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планет</a:t>
            </a: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6"/>
          <p:cNvSpPr/>
          <p:nvPr/>
        </p:nvSpPr>
        <p:spPr>
          <a:xfrm>
            <a:off x="2570559" y="4891088"/>
            <a:ext cx="2866800" cy="10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3A3630"/>
                </a:solidFill>
              </a:rPr>
              <a:t>Нажмите на крайние планеты выбранной вами группы.</a:t>
            </a:r>
            <a:endParaRPr sz="1750">
              <a:solidFill>
                <a:srgbClr val="3A3630"/>
              </a:solidFill>
            </a:endParaRPr>
          </a:p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endParaRPr sz="1750">
              <a:solidFill>
                <a:srgbClr val="3A3630"/>
              </a:solidFill>
            </a:endParaRPr>
          </a:p>
        </p:txBody>
      </p:sp>
      <p:pic>
        <p:nvPicPr>
          <p:cNvPr id="61" name="Google Shape;61;p6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9517" y="3188732"/>
            <a:ext cx="3311128" cy="88868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6"/>
          <p:cNvSpPr/>
          <p:nvPr/>
        </p:nvSpPr>
        <p:spPr>
          <a:xfrm>
            <a:off x="5770537" y="4410675"/>
            <a:ext cx="30891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Отменить выделение</a:t>
            </a:r>
            <a:endParaRPr sz="2187">
              <a:solidFill>
                <a:srgbClr val="38512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5881699" y="4891088"/>
            <a:ext cx="2866800" cy="10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3A3630"/>
                </a:solidFill>
              </a:rPr>
              <a:t>Чтобы самостоятельно избавиться от выделения нажмите на планету еще раз</a:t>
            </a:r>
            <a:endParaRPr sz="1750">
              <a:solidFill>
                <a:srgbClr val="3A3630"/>
              </a:solidFill>
            </a:endParaRPr>
          </a:p>
        </p:txBody>
      </p:sp>
      <p:pic>
        <p:nvPicPr>
          <p:cNvPr id="64" name="Google Shape;64;p6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70645" y="3188732"/>
            <a:ext cx="3311247" cy="88868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6"/>
          <p:cNvSpPr/>
          <p:nvPr/>
        </p:nvSpPr>
        <p:spPr>
          <a:xfrm>
            <a:off x="9192827" y="4410675"/>
            <a:ext cx="27744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Рестарт</a:t>
            </a: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9192816" y="4891088"/>
            <a:ext cx="2866800" cy="10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3A3630"/>
                </a:solidFill>
              </a:rPr>
              <a:t>Нажмите кнопку рестарт, чтобы начать выполнение уровня заново</a:t>
            </a:r>
            <a:endParaRPr sz="1750">
              <a:solidFill>
                <a:srgbClr val="3A363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2348389" y="2647117"/>
            <a:ext cx="4443889" cy="69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4374"/>
              <a:buFont typeface="Lora"/>
              <a:buNone/>
            </a:pPr>
            <a:r>
              <a:rPr lang="en-US" sz="4374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Время</a:t>
            </a:r>
            <a:endParaRPr sz="437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2348389" y="395942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/>
          <p:nvPr/>
        </p:nvSpPr>
        <p:spPr>
          <a:xfrm>
            <a:off x="2537341" y="4001095"/>
            <a:ext cx="121920" cy="416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624"/>
              <a:buFont typeface="Lora"/>
              <a:buNone/>
            </a:pPr>
            <a:r>
              <a:rPr lang="en-US" sz="2624" b="0" i="0" u="none" strike="noStrike" cap="none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62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3070499" y="4035750"/>
            <a:ext cx="37218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Задача игры —</a:t>
            </a: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3070503" y="4516160"/>
            <a:ext cx="4133612" cy="106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3A3630"/>
                </a:solidFill>
              </a:rPr>
              <a:t>Пройти каждый уровень, за как можно меньшее время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7"/>
          <p:cNvSpPr/>
          <p:nvPr/>
        </p:nvSpPr>
        <p:spPr>
          <a:xfrm>
            <a:off x="7426285" y="395942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7588568" y="4001095"/>
            <a:ext cx="175260" cy="416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624"/>
              <a:buFont typeface="Lora"/>
              <a:buNone/>
            </a:pPr>
            <a:r>
              <a:rPr lang="en-US" sz="2624" b="0" i="0" u="none" strike="noStrike" cap="none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62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7"/>
          <p:cNvSpPr/>
          <p:nvPr/>
        </p:nvSpPr>
        <p:spPr>
          <a:xfrm>
            <a:off x="8148400" y="4035750"/>
            <a:ext cx="37218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Рестарт</a:t>
            </a: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7"/>
          <p:cNvSpPr/>
          <p:nvPr/>
        </p:nvSpPr>
        <p:spPr>
          <a:xfrm>
            <a:off x="8148399" y="4516160"/>
            <a:ext cx="4133612" cy="106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3A3630"/>
                </a:solidFill>
              </a:rPr>
              <a:t>Кнопка рестарт не обнуляет затраченное время!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7"/>
          <p:cNvPicPr preferRelativeResize="0"/>
          <p:nvPr/>
        </p:nvPicPr>
        <p:blipFill rotWithShape="1">
          <a:blip r:embed="rId3">
            <a:alphaModFix/>
          </a:blip>
          <a:srcRect t="6988" b="68072"/>
          <a:stretch/>
        </p:blipFill>
        <p:spPr>
          <a:xfrm>
            <a:off x="2784388" y="5514500"/>
            <a:ext cx="3571875" cy="128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7"/>
          <p:cNvPicPr preferRelativeResize="0"/>
          <p:nvPr/>
        </p:nvPicPr>
        <p:blipFill rotWithShape="1">
          <a:blip r:embed="rId4">
            <a:alphaModFix/>
          </a:blip>
          <a:srcRect t="22785"/>
          <a:stretch/>
        </p:blipFill>
        <p:spPr>
          <a:xfrm>
            <a:off x="8209075" y="5475572"/>
            <a:ext cx="3600450" cy="136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8"/>
          <p:cNvSpPr/>
          <p:nvPr/>
        </p:nvSpPr>
        <p:spPr>
          <a:xfrm>
            <a:off x="1584850" y="518950"/>
            <a:ext cx="68517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4374"/>
              <a:buFont typeface="Lora"/>
              <a:buNone/>
            </a:pPr>
            <a:r>
              <a:rPr lang="en-US" sz="4374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Сложность Игры</a:t>
            </a:r>
            <a:endParaRPr sz="437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8"/>
          <p:cNvSpPr/>
          <p:nvPr/>
        </p:nvSpPr>
        <p:spPr>
          <a:xfrm>
            <a:off x="1584859" y="1633000"/>
            <a:ext cx="4695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187"/>
              <a:buFont typeface="Lora"/>
              <a:buNone/>
            </a:pPr>
            <a:r>
              <a:rPr lang="en-US" sz="2187" b="0" i="0" u="none" strike="noStrike" cap="none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Уровни Сложности</a:t>
            </a: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8"/>
          <p:cNvSpPr/>
          <p:nvPr/>
        </p:nvSpPr>
        <p:spPr>
          <a:xfrm>
            <a:off x="1584850" y="2399650"/>
            <a:ext cx="4695600" cy="55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rPr lang="en-US" sz="1750" b="0" i="0" u="none" strike="noStrike" cap="none" dirty="0" err="1">
                <a:solidFill>
                  <a:srgbClr val="3A3630"/>
                </a:solidFill>
                <a:latin typeface="Arial"/>
                <a:ea typeface="Arial"/>
                <a:cs typeface="Arial"/>
                <a:sym typeface="Arial"/>
              </a:rPr>
              <a:t>Игра</a:t>
            </a:r>
            <a:r>
              <a:rPr lang="en-US" sz="1750" b="0" i="0" u="none" strike="noStrike" cap="none" dirty="0">
                <a:solidFill>
                  <a:srgbClr val="3A36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50" b="0" i="0" u="none" strike="noStrike" cap="none" dirty="0" err="1">
                <a:solidFill>
                  <a:srgbClr val="3A3630"/>
                </a:solidFill>
                <a:latin typeface="Arial"/>
                <a:ea typeface="Arial"/>
                <a:cs typeface="Arial"/>
                <a:sym typeface="Arial"/>
              </a:rPr>
              <a:t>предлагает</a:t>
            </a:r>
            <a:r>
              <a:rPr lang="en-US" sz="1750" b="0" i="0" u="none" strike="noStrike" cap="none" dirty="0">
                <a:solidFill>
                  <a:srgbClr val="3A3630"/>
                </a:solidFill>
                <a:latin typeface="Arial"/>
                <a:ea typeface="Arial"/>
                <a:cs typeface="Arial"/>
                <a:sym typeface="Arial"/>
              </a:rPr>
              <a:t> 30 </a:t>
            </a:r>
            <a:r>
              <a:rPr lang="en-US" sz="1750" b="0" i="0" u="none" strike="noStrike" cap="none" dirty="0" err="1">
                <a:solidFill>
                  <a:srgbClr val="3A3630"/>
                </a:solidFill>
                <a:latin typeface="Arial"/>
                <a:ea typeface="Arial"/>
                <a:cs typeface="Arial"/>
                <a:sym typeface="Arial"/>
              </a:rPr>
              <a:t>различны</a:t>
            </a:r>
            <a:r>
              <a:rPr lang="en-US" sz="1750" dirty="0" err="1">
                <a:solidFill>
                  <a:srgbClr val="3A3630"/>
                </a:solidFill>
              </a:rPr>
              <a:t>х</a:t>
            </a:r>
            <a:r>
              <a:rPr lang="en-US" sz="1750" b="0" i="0" u="none" strike="noStrike" cap="none" dirty="0">
                <a:solidFill>
                  <a:srgbClr val="3A36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50" b="0" i="0" u="none" strike="noStrike" cap="none" dirty="0" err="1">
                <a:solidFill>
                  <a:srgbClr val="3A3630"/>
                </a:solidFill>
                <a:latin typeface="Arial"/>
                <a:ea typeface="Arial"/>
                <a:cs typeface="Arial"/>
                <a:sym typeface="Arial"/>
              </a:rPr>
              <a:t>уровн</a:t>
            </a:r>
            <a:r>
              <a:rPr lang="en-US" sz="1750" dirty="0" err="1">
                <a:solidFill>
                  <a:srgbClr val="3A3630"/>
                </a:solidFill>
              </a:rPr>
              <a:t>ей</a:t>
            </a:r>
            <a:r>
              <a:rPr lang="en-US" sz="1750" b="0" i="0" u="none" strike="noStrike" cap="none" dirty="0">
                <a:solidFill>
                  <a:srgbClr val="3A363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750" b="0" i="0" u="none" strike="noStrike" cap="none" dirty="0" err="1">
                <a:solidFill>
                  <a:srgbClr val="3A3630"/>
                </a:solidFill>
                <a:latin typeface="Arial"/>
                <a:ea typeface="Arial"/>
                <a:cs typeface="Arial"/>
                <a:sym typeface="Arial"/>
              </a:rPr>
              <a:t>обеспечивая</a:t>
            </a:r>
            <a:r>
              <a:rPr lang="en-US" sz="1750" b="0" i="0" u="none" strike="noStrike" cap="none" dirty="0">
                <a:solidFill>
                  <a:srgbClr val="3A36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50" b="0" i="0" u="none" strike="noStrike" cap="none" dirty="0" err="1">
                <a:solidFill>
                  <a:srgbClr val="3A3630"/>
                </a:solidFill>
                <a:latin typeface="Arial"/>
                <a:ea typeface="Arial"/>
                <a:cs typeface="Arial"/>
                <a:sym typeface="Arial"/>
              </a:rPr>
              <a:t>длительное</a:t>
            </a:r>
            <a:r>
              <a:rPr lang="en-US" sz="1750" b="0" i="0" u="none" strike="noStrike" cap="none" dirty="0">
                <a:solidFill>
                  <a:srgbClr val="3A36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50" b="0" i="0" u="none" strike="noStrike" cap="none" dirty="0" err="1">
                <a:solidFill>
                  <a:srgbClr val="3A3630"/>
                </a:solidFill>
                <a:latin typeface="Arial"/>
                <a:ea typeface="Arial"/>
                <a:cs typeface="Arial"/>
                <a:sym typeface="Arial"/>
              </a:rPr>
              <a:t>увлекатель</a:t>
            </a:r>
            <a:r>
              <a:rPr lang="en-US" sz="1750" dirty="0" err="1">
                <a:solidFill>
                  <a:srgbClr val="3A3630"/>
                </a:solidFill>
              </a:rPr>
              <a:t>ное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времяпровождение</a:t>
            </a:r>
            <a:r>
              <a:rPr lang="en-US" sz="1750" dirty="0">
                <a:solidFill>
                  <a:srgbClr val="3A3630"/>
                </a:solidFill>
              </a:rPr>
              <a:t>. </a:t>
            </a:r>
            <a:r>
              <a:rPr lang="en-US" sz="1750" dirty="0" err="1">
                <a:solidFill>
                  <a:srgbClr val="3A3630"/>
                </a:solidFill>
              </a:rPr>
              <a:t>На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каждом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новом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уровне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сложность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будет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все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более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возрастать</a:t>
            </a:r>
            <a:r>
              <a:rPr lang="en-US" sz="1750" dirty="0">
                <a:solidFill>
                  <a:srgbClr val="3A3630"/>
                </a:solidFill>
              </a:rPr>
              <a:t>:</a:t>
            </a:r>
            <a:endParaRPr sz="1750" dirty="0">
              <a:solidFill>
                <a:srgbClr val="3A3630"/>
              </a:solidFill>
            </a:endParaRPr>
          </a:p>
          <a:p>
            <a:pPr marL="457200" marR="0" lvl="0" indent="-339725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Char char="●"/>
            </a:pP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Количество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ru-RU" sz="1750" dirty="0" smtClean="0">
                <a:solidFill>
                  <a:srgbClr val="3A3630"/>
                </a:solidFill>
              </a:rPr>
              <a:t>планет</a:t>
            </a:r>
            <a:r>
              <a:rPr lang="en-US" sz="1750" dirty="0" smtClean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будет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увеличиваться</a:t>
            </a:r>
            <a:endParaRPr sz="1750" dirty="0">
              <a:solidFill>
                <a:srgbClr val="3A3630"/>
              </a:solidFill>
            </a:endParaRPr>
          </a:p>
          <a:p>
            <a:pPr marL="457200" marR="0" lvl="0" indent="-339725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Char char="●"/>
            </a:pPr>
            <a:r>
              <a:rPr lang="ru-RU" sz="1750" dirty="0" smtClean="0">
                <a:solidFill>
                  <a:srgbClr val="3A3630"/>
                </a:solidFill>
              </a:rPr>
              <a:t>Разрушить</a:t>
            </a:r>
            <a:r>
              <a:rPr lang="en-US" sz="1750" dirty="0" smtClean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их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все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будет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становиться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все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сложнее</a:t>
            </a:r>
            <a:endParaRPr sz="1750" dirty="0">
              <a:solidFill>
                <a:srgbClr val="3A3630"/>
              </a:solidFill>
            </a:endParaRPr>
          </a:p>
        </p:txBody>
      </p:sp>
      <p:pic>
        <p:nvPicPr>
          <p:cNvPr id="95" name="Google Shape;9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2777" y="971475"/>
            <a:ext cx="4129382" cy="553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Произвольный</PresentationFormat>
  <Paragraphs>35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Lora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Яндекс</cp:lastModifiedBy>
  <cp:revision>3</cp:revision>
  <dcterms:modified xsi:type="dcterms:W3CDTF">2024-01-22T13:27:36Z</dcterms:modified>
</cp:coreProperties>
</file>