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ora" panose="020B0604020202020204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ef77c419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g1ef77c4199c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1ef77c4199c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674999" y="2262426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lang="en-US" sz="5649" b="1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Destroy</a:t>
            </a:r>
            <a:r>
              <a:rPr lang="en-US" sz="5649" b="1" i="0" u="none" strike="noStrike" cap="none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Them All: </a:t>
            </a:r>
            <a:endParaRPr sz="5649" b="1" i="0" u="none" strike="noStrike" cap="none" dirty="0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5249"/>
              <a:buFont typeface="Lora"/>
              <a:buNone/>
            </a:pPr>
            <a:r>
              <a:rPr lang="en-US" sz="5149" b="0" i="0" u="none" strike="noStrike" cap="none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Играйте</a:t>
            </a:r>
            <a:r>
              <a:rPr lang="en-US" sz="5149" b="0" i="0" u="none" strike="noStrike" cap="none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и </a:t>
            </a:r>
            <a:r>
              <a:rPr lang="en-US" sz="5149" b="0" i="0" u="none" strike="noStrike" cap="none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Побеждайте</a:t>
            </a:r>
            <a:endParaRPr sz="514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828649" y="434663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Цель игры </a:t>
            </a:r>
            <a:r>
              <a:rPr lang="en-US" sz="1750">
                <a:solidFill>
                  <a:srgbClr val="3A3630"/>
                </a:solidFill>
              </a:rPr>
              <a:t>Destroy</a:t>
            </a: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Them All - выделить несколько </a:t>
            </a:r>
            <a:r>
              <a:rPr lang="en-US" sz="1750">
                <a:solidFill>
                  <a:srgbClr val="3A3630"/>
                </a:solidFill>
              </a:rPr>
              <a:t>планет </a:t>
            </a:r>
            <a:r>
              <a:rPr lang="en-US" sz="1750" b="0" i="0" u="none" strike="noStrike" cap="none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одного цвета, чтобы очистить поле от них. Удачи!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" y="10"/>
            <a:ext cx="6082748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075804" y="8792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10757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Когда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в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первый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раз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включите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игру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вам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будет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предложено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пройти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 smtClean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обучение</a:t>
            </a:r>
            <a:r>
              <a:rPr lang="en-US" sz="2187" dirty="0" smtClean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600" y="2949338"/>
            <a:ext cx="3524250" cy="47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7591297" y="20690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дальнейшем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сможете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вернуться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к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нему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в </a:t>
            </a:r>
            <a:r>
              <a:rPr lang="en-US" sz="2187" dirty="0" err="1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главном</a:t>
            </a:r>
            <a:r>
              <a:rPr lang="en-US" sz="2187" dirty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2187" dirty="0" err="1" smtClean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меню</a:t>
            </a:r>
            <a:r>
              <a:rPr lang="en-US" sz="2187" dirty="0" smtClean="0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.</a:t>
            </a:r>
            <a:endParaRPr sz="218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4">
            <a:alphaModFix/>
          </a:blip>
          <a:srcRect t="6507"/>
          <a:stretch/>
        </p:blipFill>
        <p:spPr>
          <a:xfrm>
            <a:off x="10564050" y="2949350"/>
            <a:ext cx="3581392" cy="479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101739" y="789506"/>
            <a:ext cx="44439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Правила Игры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1458097" y="6013400"/>
            <a:ext cx="34662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Выделите несколько планет одного цвета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5010377" y="5584113"/>
            <a:ext cx="2751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5534401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dirty="0" err="1">
                <a:solidFill>
                  <a:srgbClr val="3A3630"/>
                </a:solidFill>
              </a:rPr>
              <a:t>Планеты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должны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быть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расположены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на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одной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прямой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по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вертикали</a:t>
            </a:r>
            <a:r>
              <a:rPr lang="en-US" sz="1750" dirty="0">
                <a:solidFill>
                  <a:srgbClr val="3A3630"/>
                </a:solidFill>
              </a:rPr>
              <a:t>, </a:t>
            </a:r>
            <a:r>
              <a:rPr lang="en-US" sz="1750" dirty="0" err="1">
                <a:solidFill>
                  <a:srgbClr val="3A3630"/>
                </a:solidFill>
              </a:rPr>
              <a:t>горизонтали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или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диагонали</a:t>
            </a:r>
            <a:r>
              <a:rPr lang="en-US" sz="1750" dirty="0" smtClean="0">
                <a:solidFill>
                  <a:srgbClr val="3A3630"/>
                </a:solidFill>
              </a:rPr>
              <a:t>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17" b="77917" l="12500" r="87778">
                        <a14:foregroundMark x1="25000" y1="50208" x2="25000" y2="50208"/>
                        <a14:foregroundMark x1="22778" y1="46042" x2="21944" y2="45625"/>
                        <a14:foregroundMark x1="20833" y1="45208" x2="20833" y2="45208"/>
                        <a14:foregroundMark x1="77500" y1="48542" x2="77500" y2="48542"/>
                        <a14:foregroundMark x1="80000" y1="45208" x2="80000" y2="45208"/>
                        <a14:foregroundMark x1="76667" y1="25417" x2="76667" y2="25417"/>
                        <a14:foregroundMark x1="80278" y1="25625" x2="80000" y2="27083"/>
                        <a14:foregroundMark x1="76667" y1="28125" x2="75000" y2="27500"/>
                        <a14:foregroundMark x1="73056" y1="26875" x2="71944" y2="26458"/>
                        <a14:foregroundMark x1="77778" y1="30000" x2="77778" y2="30000"/>
                        <a14:foregroundMark x1="46111" y1="25000" x2="46111" y2="25000"/>
                        <a14:foregroundMark x1="52500" y1="27083" x2="52500" y2="27083"/>
                        <a14:foregroundMark x1="51389" y1="25625" x2="49444" y2="24167"/>
                        <a14:foregroundMark x1="47222" y1="25417" x2="52222" y2="24375"/>
                        <a14:foregroundMark x1="50278" y1="27083" x2="48889" y2="29375"/>
                        <a14:foregroundMark x1="51944" y1="30000" x2="51944" y2="30000"/>
                        <a14:foregroundMark x1="47500" y1="21458" x2="47500" y2="21458"/>
                        <a14:foregroundMark x1="24722" y1="26250" x2="24722" y2="26250"/>
                        <a14:foregroundMark x1="22222" y1="69583" x2="22222" y2="69583"/>
                        <a14:foregroundMark x1="26389" y1="71250" x2="26389" y2="71250"/>
                        <a14:foregroundMark x1="22778" y1="71458" x2="22778" y2="71458"/>
                        <a14:foregroundMark x1="21944" y1="71458" x2="21944" y2="71458"/>
                        <a14:foregroundMark x1="47500" y1="71458" x2="47500" y2="71458"/>
                        <a14:foregroundMark x1="76111" y1="69792" x2="76111" y2="69792"/>
                        <a14:foregroundMark x1="48611" y1="77917" x2="48611" y2="77917"/>
                        <a14:foregroundMark x1="87778" y1="54375" x2="87778" y2="54375"/>
                        <a14:foregroundMark x1="12500" y1="71458" x2="12500" y2="71458"/>
                        <a14:foregroundMark x1="84722" y1="28542" x2="84722" y2="28542"/>
                        <a14:foregroundMark x1="83889" y1="30625" x2="83889" y2="30625"/>
                      </a14:backgroundRemoval>
                    </a14:imgEffect>
                  </a14:imgLayer>
                </a14:imgProps>
              </a:ext>
            </a:extLst>
          </a:blip>
          <a:srcRect l="6498" t="13588" r="5209" b="17010"/>
          <a:stretch/>
        </p:blipFill>
        <p:spPr>
          <a:xfrm>
            <a:off x="1458100" y="1992450"/>
            <a:ext cx="3351484" cy="35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5">
            <a:alphaModFix/>
          </a:blip>
          <a:srcRect t="29373"/>
          <a:stretch/>
        </p:blipFill>
        <p:spPr>
          <a:xfrm>
            <a:off x="5451575" y="1995450"/>
            <a:ext cx="3466200" cy="3506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5"/>
          <p:cNvCxnSpPr/>
          <p:nvPr/>
        </p:nvCxnSpPr>
        <p:spPr>
          <a:xfrm>
            <a:off x="5926675" y="2596630"/>
            <a:ext cx="1340700" cy="0"/>
          </a:xfrm>
          <a:prstGeom prst="straightConnector1">
            <a:avLst/>
          </a:prstGeom>
          <a:noFill/>
          <a:ln w="762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t="7028"/>
          <a:stretch/>
        </p:blipFill>
        <p:spPr>
          <a:xfrm>
            <a:off x="9783900" y="1995450"/>
            <a:ext cx="2601613" cy="35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9303913" y="5775825"/>
            <a:ext cx="35616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Очистите все поле от планет, чтобы пройти уровень!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348404" y="2050025"/>
            <a:ext cx="80376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Управление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8389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2570547" y="4410675"/>
            <a:ext cx="2866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Выбор </a:t>
            </a: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планет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257055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Нажмите на крайние планеты выбранной вами группы.</a:t>
            </a:r>
            <a:endParaRPr sz="1750">
              <a:solidFill>
                <a:srgbClr val="3A3630"/>
              </a:solidFill>
            </a:endParaRPr>
          </a:p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endParaRPr sz="1750">
              <a:solidFill>
                <a:srgbClr val="3A3630"/>
              </a:solidFill>
            </a:endParaRPr>
          </a:p>
        </p:txBody>
      </p:sp>
      <p:pic>
        <p:nvPicPr>
          <p:cNvPr id="61" name="Google Shape;61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9517" y="3188732"/>
            <a:ext cx="3311128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/>
          <p:nvPr/>
        </p:nvSpPr>
        <p:spPr>
          <a:xfrm>
            <a:off x="5770537" y="4410675"/>
            <a:ext cx="30891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Отменить выделение</a:t>
            </a:r>
            <a:endParaRPr sz="2187">
              <a:solidFill>
                <a:srgbClr val="38512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881699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dirty="0" err="1">
                <a:solidFill>
                  <a:srgbClr val="3A3630"/>
                </a:solidFill>
              </a:rPr>
              <a:t>Чтобы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самостоятельно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избавиться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от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выделения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нажмите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на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планету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еще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раз</a:t>
            </a:r>
            <a:r>
              <a:rPr lang="en-US" sz="1750" dirty="0" smtClean="0">
                <a:solidFill>
                  <a:srgbClr val="3A3630"/>
                </a:solidFill>
              </a:rPr>
              <a:t>.</a:t>
            </a:r>
            <a:endParaRPr sz="1750" dirty="0">
              <a:solidFill>
                <a:srgbClr val="3A3630"/>
              </a:solidFill>
            </a:endParaRPr>
          </a:p>
        </p:txBody>
      </p:sp>
      <p:pic>
        <p:nvPicPr>
          <p:cNvPr id="64" name="Google Shape;64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70645" y="3188732"/>
            <a:ext cx="3311247" cy="88868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/>
          <p:nvPr/>
        </p:nvSpPr>
        <p:spPr>
          <a:xfrm>
            <a:off x="9192827" y="4410675"/>
            <a:ext cx="2774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192816" y="4891088"/>
            <a:ext cx="2866800" cy="10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dirty="0" err="1">
                <a:solidFill>
                  <a:srgbClr val="3A3630"/>
                </a:solidFill>
              </a:rPr>
              <a:t>Нажмите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кнопку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рестарт</a:t>
            </a:r>
            <a:r>
              <a:rPr lang="en-US" sz="1750" dirty="0">
                <a:solidFill>
                  <a:srgbClr val="3A3630"/>
                </a:solidFill>
              </a:rPr>
              <a:t>, </a:t>
            </a:r>
            <a:r>
              <a:rPr lang="en-US" sz="1750" dirty="0" err="1">
                <a:solidFill>
                  <a:srgbClr val="3A3630"/>
                </a:solidFill>
              </a:rPr>
              <a:t>чтобы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начать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выполнение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уровня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заново</a:t>
            </a:r>
            <a:r>
              <a:rPr lang="en-US" sz="1750" dirty="0" smtClean="0">
                <a:solidFill>
                  <a:srgbClr val="3A3630"/>
                </a:solidFill>
              </a:rPr>
              <a:t>.</a:t>
            </a:r>
            <a:endParaRPr sz="1750" dirty="0">
              <a:solidFill>
                <a:srgbClr val="3A363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48389" y="2647117"/>
            <a:ext cx="4443889" cy="69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Время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348389" y="39594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2537341" y="4001095"/>
            <a:ext cx="12192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lang="en-US" sz="262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3070499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Задача игры —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070503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dirty="0" err="1">
                <a:solidFill>
                  <a:srgbClr val="3A3630"/>
                </a:solidFill>
              </a:rPr>
              <a:t>Пройти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каждый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уровень</a:t>
            </a:r>
            <a:r>
              <a:rPr lang="en-US" sz="1750" dirty="0">
                <a:solidFill>
                  <a:srgbClr val="3A3630"/>
                </a:solidFill>
              </a:rPr>
              <a:t>, </a:t>
            </a:r>
            <a:r>
              <a:rPr lang="en-US" sz="1750" dirty="0" err="1">
                <a:solidFill>
                  <a:srgbClr val="3A3630"/>
                </a:solidFill>
              </a:rPr>
              <a:t>за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как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можно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меньшее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время</a:t>
            </a:r>
            <a:r>
              <a:rPr lang="en-US" sz="1750" dirty="0" smtClean="0">
                <a:solidFill>
                  <a:srgbClr val="3A3630"/>
                </a:solidFill>
              </a:rPr>
              <a:t>.</a:t>
            </a:r>
            <a:endParaRPr sz="17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7426285" y="39594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7588568" y="4001095"/>
            <a:ext cx="175260" cy="4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624"/>
              <a:buFont typeface="Lora"/>
              <a:buNone/>
            </a:pPr>
            <a:r>
              <a:rPr lang="en-US" sz="2624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62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148400" y="4035750"/>
            <a:ext cx="3721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Рестарт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8148399" y="4516160"/>
            <a:ext cx="4133612" cy="106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3A3630"/>
                </a:solidFill>
              </a:rPr>
              <a:t>Кнопка рестарт не обнуляет затраченное время!</a:t>
            </a:r>
            <a:endParaRPr sz="17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t="6988" b="68072"/>
          <a:stretch/>
        </p:blipFill>
        <p:spPr>
          <a:xfrm>
            <a:off x="2784388" y="5514500"/>
            <a:ext cx="3571875" cy="128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t="22785"/>
          <a:stretch/>
        </p:blipFill>
        <p:spPr>
          <a:xfrm>
            <a:off x="8209075" y="5475572"/>
            <a:ext cx="3600450" cy="136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1584850" y="518950"/>
            <a:ext cx="68517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4374"/>
              <a:buFont typeface="Lora"/>
              <a:buNone/>
            </a:pPr>
            <a:r>
              <a:rPr lang="en-US" sz="4374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Сложность Игры</a:t>
            </a:r>
            <a:endParaRPr sz="437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/>
          <p:nvPr/>
        </p:nvSpPr>
        <p:spPr>
          <a:xfrm>
            <a:off x="1584859" y="1633000"/>
            <a:ext cx="4695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38512F"/>
              </a:buClr>
              <a:buSzPts val="2187"/>
              <a:buFont typeface="Lora"/>
              <a:buNone/>
            </a:pPr>
            <a:r>
              <a:rPr lang="en-US" sz="2187" b="0" i="0" u="none" strike="noStrike" cap="none">
                <a:solidFill>
                  <a:srgbClr val="38512F"/>
                </a:solidFill>
                <a:latin typeface="Lora"/>
                <a:ea typeface="Lora"/>
                <a:cs typeface="Lora"/>
                <a:sym typeface="Lora"/>
              </a:rPr>
              <a:t>Уровни Сложности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1584850" y="2399650"/>
            <a:ext cx="4695600" cy="55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Font typeface="Arial"/>
              <a:buNone/>
            </a:pP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Игра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предлагает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30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различны</a:t>
            </a:r>
            <a:r>
              <a:rPr lang="en-US" sz="1750" dirty="0" err="1">
                <a:solidFill>
                  <a:srgbClr val="3A3630"/>
                </a:solidFill>
              </a:rPr>
              <a:t>х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уровн</a:t>
            </a:r>
            <a:r>
              <a:rPr lang="en-US" sz="1750" dirty="0" err="1">
                <a:solidFill>
                  <a:srgbClr val="3A3630"/>
                </a:solidFill>
              </a:rPr>
              <a:t>ей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обеспечивая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длительное</a:t>
            </a:r>
            <a:r>
              <a:rPr lang="en-US" sz="1750" b="0" i="0" u="none" strike="noStrike" cap="none" dirty="0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b="0" i="0" u="none" strike="noStrike" cap="none" dirty="0" err="1">
                <a:solidFill>
                  <a:srgbClr val="3A3630"/>
                </a:solidFill>
                <a:latin typeface="Arial"/>
                <a:ea typeface="Arial"/>
                <a:cs typeface="Arial"/>
                <a:sym typeface="Arial"/>
              </a:rPr>
              <a:t>увлекатель</a:t>
            </a:r>
            <a:r>
              <a:rPr lang="en-US" sz="1750" dirty="0" err="1">
                <a:solidFill>
                  <a:srgbClr val="3A3630"/>
                </a:solidFill>
              </a:rPr>
              <a:t>ное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времяпровождение</a:t>
            </a:r>
            <a:r>
              <a:rPr lang="en-US" sz="1750" dirty="0">
                <a:solidFill>
                  <a:srgbClr val="3A3630"/>
                </a:solidFill>
              </a:rPr>
              <a:t>. </a:t>
            </a:r>
            <a:r>
              <a:rPr lang="en-US" sz="1750" dirty="0" err="1">
                <a:solidFill>
                  <a:srgbClr val="3A3630"/>
                </a:solidFill>
              </a:rPr>
              <a:t>На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каждом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новом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уровне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сложность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более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возрастать</a:t>
            </a:r>
            <a:r>
              <a:rPr lang="en-US" sz="1750" dirty="0">
                <a:solidFill>
                  <a:srgbClr val="3A3630"/>
                </a:solidFill>
              </a:rPr>
              <a:t>:</a:t>
            </a:r>
            <a:endParaRPr sz="1750" dirty="0">
              <a:solidFill>
                <a:srgbClr val="3A3630"/>
              </a:solidFill>
            </a:endParaRPr>
          </a:p>
          <a:p>
            <a:pPr marL="457200" marR="0" lvl="0" indent="-339725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Количество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ru-RU" sz="1750" dirty="0" smtClean="0">
                <a:solidFill>
                  <a:srgbClr val="3A3630"/>
                </a:solidFill>
              </a:rPr>
              <a:t>планет</a:t>
            </a:r>
            <a:r>
              <a:rPr lang="en-US" sz="1750" dirty="0" smtClean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увеличиваться</a:t>
            </a:r>
            <a:r>
              <a:rPr lang="en-US" sz="1750" dirty="0">
                <a:solidFill>
                  <a:srgbClr val="3A3630"/>
                </a:solidFill>
              </a:rPr>
              <a:t>;</a:t>
            </a:r>
            <a:endParaRPr sz="1750" dirty="0">
              <a:solidFill>
                <a:srgbClr val="3A3630"/>
              </a:solidFill>
            </a:endParaRPr>
          </a:p>
          <a:p>
            <a:pPr marL="457200" marR="0" lvl="0" indent="-339725" algn="l" rtl="0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3A3630"/>
              </a:buClr>
              <a:buSzPts val="1750"/>
              <a:buChar char="●"/>
            </a:pPr>
            <a:r>
              <a:rPr lang="ru-RU" sz="1750" dirty="0" smtClean="0">
                <a:solidFill>
                  <a:srgbClr val="3A3630"/>
                </a:solidFill>
              </a:rPr>
              <a:t>Разрушить</a:t>
            </a:r>
            <a:r>
              <a:rPr lang="en-US" sz="1750" dirty="0" smtClean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их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будет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становиться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>
                <a:solidFill>
                  <a:srgbClr val="3A3630"/>
                </a:solidFill>
              </a:rPr>
              <a:t>все</a:t>
            </a:r>
            <a:r>
              <a:rPr lang="en-US" sz="1750" dirty="0">
                <a:solidFill>
                  <a:srgbClr val="3A3630"/>
                </a:solidFill>
              </a:rPr>
              <a:t> </a:t>
            </a:r>
            <a:r>
              <a:rPr lang="en-US" sz="1750" dirty="0" err="1" smtClean="0">
                <a:solidFill>
                  <a:srgbClr val="3A3630"/>
                </a:solidFill>
              </a:rPr>
              <a:t>сложнее</a:t>
            </a:r>
            <a:r>
              <a:rPr lang="en-US" sz="1750" dirty="0" smtClean="0">
                <a:solidFill>
                  <a:srgbClr val="3A3630"/>
                </a:solidFill>
              </a:rPr>
              <a:t>.</a:t>
            </a:r>
            <a:endParaRPr sz="1750" dirty="0">
              <a:solidFill>
                <a:srgbClr val="3A3630"/>
              </a:solidFill>
            </a:endParaRPr>
          </a:p>
        </p:txBody>
      </p:sp>
      <p:pic>
        <p:nvPicPr>
          <p:cNvPr id="95" name="Google Shape;9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777" y="971475"/>
            <a:ext cx="4129382" cy="5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Произвольный</PresentationFormat>
  <Paragraphs>35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Lora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Яндекс</cp:lastModifiedBy>
  <cp:revision>1</cp:revision>
  <dcterms:modified xsi:type="dcterms:W3CDTF">2024-01-22T13:38:10Z</dcterms:modified>
</cp:coreProperties>
</file>