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66" r:id="rId5"/>
    <p:sldId id="257" r:id="rId6"/>
    <p:sldId id="267" r:id="rId7"/>
    <p:sldId id="268" r:id="rId8"/>
    <p:sldId id="258" r:id="rId9"/>
    <p:sldId id="259" r:id="rId10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274" autoAdjust="0"/>
  </p:normalViewPr>
  <p:slideViewPr>
    <p:cSldViewPr snapToGrid="0" showGuides="1">
      <p:cViewPr varScale="1">
        <p:scale>
          <a:sx n="86" d="100"/>
          <a:sy n="86" d="100"/>
        </p:scale>
        <p:origin x="514" y="53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Равиль Миргаязов" userId="1b1d45196d8a26ac" providerId="LiveId" clId="{0DA8E4FA-42F1-4C7F-B4A9-1EF6022106D1}"/>
    <pc:docChg chg="custSel modSld">
      <pc:chgData name="Равиль Миргаязов" userId="1b1d45196d8a26ac" providerId="LiveId" clId="{0DA8E4FA-42F1-4C7F-B4A9-1EF6022106D1}" dt="2024-04-18T12:44:18.225" v="36" actId="1076"/>
      <pc:docMkLst>
        <pc:docMk/>
      </pc:docMkLst>
      <pc:sldChg chg="modSp mod">
        <pc:chgData name="Равиль Миргаязов" userId="1b1d45196d8a26ac" providerId="LiveId" clId="{0DA8E4FA-42F1-4C7F-B4A9-1EF6022106D1}" dt="2024-04-15T13:54:41.152" v="18" actId="2711"/>
        <pc:sldMkLst>
          <pc:docMk/>
          <pc:sldMk cId="3066898593" sldId="257"/>
        </pc:sldMkLst>
        <pc:spChg chg="mod">
          <ac:chgData name="Равиль Миргаязов" userId="1b1d45196d8a26ac" providerId="LiveId" clId="{0DA8E4FA-42F1-4C7F-B4A9-1EF6022106D1}" dt="2024-04-15T13:54:31.871" v="15" actId="2711"/>
          <ac:spMkLst>
            <pc:docMk/>
            <pc:sldMk cId="3066898593" sldId="257"/>
            <ac:spMk id="2" creationId="{1E38EE8B-1608-4FFC-96B5-595AB97B845A}"/>
          </ac:spMkLst>
        </pc:spChg>
        <pc:spChg chg="mod">
          <ac:chgData name="Равиль Миргаязов" userId="1b1d45196d8a26ac" providerId="LiveId" clId="{0DA8E4FA-42F1-4C7F-B4A9-1EF6022106D1}" dt="2024-04-15T13:54:36.327" v="17" actId="27636"/>
          <ac:spMkLst>
            <pc:docMk/>
            <pc:sldMk cId="3066898593" sldId="257"/>
            <ac:spMk id="3" creationId="{C11093FF-1360-4523-8547-5192EDA8BBF9}"/>
          </ac:spMkLst>
        </pc:spChg>
        <pc:spChg chg="mod">
          <ac:chgData name="Равиль Миргаязов" userId="1b1d45196d8a26ac" providerId="LiveId" clId="{0DA8E4FA-42F1-4C7F-B4A9-1EF6022106D1}" dt="2024-04-15T13:54:41.152" v="18" actId="2711"/>
          <ac:spMkLst>
            <pc:docMk/>
            <pc:sldMk cId="3066898593" sldId="257"/>
            <ac:spMk id="4" creationId="{2B46C56E-82FC-4B02-954F-3AFACF2E8CBA}"/>
          </ac:spMkLst>
        </pc:spChg>
      </pc:sldChg>
      <pc:sldChg chg="addSp delSp modSp mod">
        <pc:chgData name="Равиль Миргаязов" userId="1b1d45196d8a26ac" providerId="LiveId" clId="{0DA8E4FA-42F1-4C7F-B4A9-1EF6022106D1}" dt="2024-04-18T12:44:18.225" v="36" actId="1076"/>
        <pc:sldMkLst>
          <pc:docMk/>
          <pc:sldMk cId="2023535584" sldId="258"/>
        </pc:sldMkLst>
        <pc:spChg chg="mod">
          <ac:chgData name="Равиль Миргаязов" userId="1b1d45196d8a26ac" providerId="LiveId" clId="{0DA8E4FA-42F1-4C7F-B4A9-1EF6022106D1}" dt="2024-04-15T13:54:47.279" v="19" actId="2711"/>
          <ac:spMkLst>
            <pc:docMk/>
            <pc:sldMk cId="2023535584" sldId="258"/>
            <ac:spMk id="2" creationId="{64F79B87-4AA7-436A-A28E-213168C1C67B}"/>
          </ac:spMkLst>
        </pc:spChg>
        <pc:spChg chg="del mod">
          <ac:chgData name="Равиль Миргаязов" userId="1b1d45196d8a26ac" providerId="LiveId" clId="{0DA8E4FA-42F1-4C7F-B4A9-1EF6022106D1}" dt="2024-04-18T12:43:52.435" v="28" actId="478"/>
          <ac:spMkLst>
            <pc:docMk/>
            <pc:sldMk cId="2023535584" sldId="258"/>
            <ac:spMk id="3" creationId="{56F8E1FB-FE5C-46BC-83C4-88721E70C4E1}"/>
          </ac:spMkLst>
        </pc:spChg>
        <pc:spChg chg="mod">
          <ac:chgData name="Равиль Миргаязов" userId="1b1d45196d8a26ac" providerId="LiveId" clId="{0DA8E4FA-42F1-4C7F-B4A9-1EF6022106D1}" dt="2024-04-18T12:43:45.714" v="24" actId="5793"/>
          <ac:spMkLst>
            <pc:docMk/>
            <pc:sldMk cId="2023535584" sldId="258"/>
            <ac:spMk id="5" creationId="{5DD2790B-AC76-457A-BCB5-3E68F230ED5B}"/>
          </ac:spMkLst>
        </pc:spChg>
        <pc:spChg chg="mod">
          <ac:chgData name="Равиль Миргаязов" userId="1b1d45196d8a26ac" providerId="LiveId" clId="{0DA8E4FA-42F1-4C7F-B4A9-1EF6022106D1}" dt="2024-04-18T12:43:49.137" v="26" actId="20577"/>
          <ac:spMkLst>
            <pc:docMk/>
            <pc:sldMk cId="2023535584" sldId="258"/>
            <ac:spMk id="24" creationId="{DA95CB00-346A-4BCB-AB0E-28FBDAD2E1ED}"/>
          </ac:spMkLst>
        </pc:spChg>
        <pc:spChg chg="mod">
          <ac:chgData name="Равиль Миргаязов" userId="1b1d45196d8a26ac" providerId="LiveId" clId="{0DA8E4FA-42F1-4C7F-B4A9-1EF6022106D1}" dt="2024-04-18T12:43:47.766" v="25" actId="20577"/>
          <ac:spMkLst>
            <pc:docMk/>
            <pc:sldMk cId="2023535584" sldId="258"/>
            <ac:spMk id="25" creationId="{37B0312A-C970-4CA1-A36F-1BB0C930FBEF}"/>
          </ac:spMkLst>
        </pc:spChg>
        <pc:picChg chg="add mod">
          <ac:chgData name="Равиль Миргаязов" userId="1b1d45196d8a26ac" providerId="LiveId" clId="{0DA8E4FA-42F1-4C7F-B4A9-1EF6022106D1}" dt="2024-04-18T12:44:18.225" v="36" actId="1076"/>
          <ac:picMkLst>
            <pc:docMk/>
            <pc:sldMk cId="2023535584" sldId="258"/>
            <ac:picMk id="7" creationId="{BEAD7026-3D35-445E-8E21-8AC147834564}"/>
          </ac:picMkLst>
        </pc:picChg>
        <pc:picChg chg="add mod">
          <ac:chgData name="Равиль Миргаязов" userId="1b1d45196d8a26ac" providerId="LiveId" clId="{0DA8E4FA-42F1-4C7F-B4A9-1EF6022106D1}" dt="2024-04-18T12:44:15.152" v="35" actId="1076"/>
          <ac:picMkLst>
            <pc:docMk/>
            <pc:sldMk cId="2023535584" sldId="258"/>
            <ac:picMk id="9" creationId="{2DEC1652-29CA-4977-A6F9-DF670B936C62}"/>
          </ac:picMkLst>
        </pc:picChg>
        <pc:picChg chg="add mod">
          <ac:chgData name="Равиль Миргаязов" userId="1b1d45196d8a26ac" providerId="LiveId" clId="{0DA8E4FA-42F1-4C7F-B4A9-1EF6022106D1}" dt="2024-04-18T12:44:11.855" v="34" actId="1076"/>
          <ac:picMkLst>
            <pc:docMk/>
            <pc:sldMk cId="2023535584" sldId="258"/>
            <ac:picMk id="11" creationId="{563751B8-8DE6-47D2-9E53-BBA3E1F8354F}"/>
          </ac:picMkLst>
        </pc:picChg>
        <pc:picChg chg="add mod">
          <ac:chgData name="Равиль Миргаязов" userId="1b1d45196d8a26ac" providerId="LiveId" clId="{0DA8E4FA-42F1-4C7F-B4A9-1EF6022106D1}" dt="2024-04-18T12:44:08.919" v="33" actId="1076"/>
          <ac:picMkLst>
            <pc:docMk/>
            <pc:sldMk cId="2023535584" sldId="258"/>
            <ac:picMk id="13" creationId="{D1144ECE-DC85-41B6-AC9D-D6D45BC95B90}"/>
          </ac:picMkLst>
        </pc:picChg>
        <pc:picChg chg="add mod">
          <ac:chgData name="Равиль Миргаязов" userId="1b1d45196d8a26ac" providerId="LiveId" clId="{0DA8E4FA-42F1-4C7F-B4A9-1EF6022106D1}" dt="2024-04-18T12:44:08.172" v="32" actId="1076"/>
          <ac:picMkLst>
            <pc:docMk/>
            <pc:sldMk cId="2023535584" sldId="258"/>
            <ac:picMk id="16" creationId="{D1F16789-01C9-407F-8072-E7A43F665F5D}"/>
          </ac:picMkLst>
        </pc:picChg>
        <pc:picChg chg="add mod">
          <ac:chgData name="Равиль Миргаязов" userId="1b1d45196d8a26ac" providerId="LiveId" clId="{0DA8E4FA-42F1-4C7F-B4A9-1EF6022106D1}" dt="2024-04-18T12:44:07.234" v="31" actId="1076"/>
          <ac:picMkLst>
            <pc:docMk/>
            <pc:sldMk cId="2023535584" sldId="258"/>
            <ac:picMk id="18" creationId="{531522DC-7AA9-40BF-BE8E-EA6CF5571CCA}"/>
          </ac:picMkLst>
        </pc:picChg>
        <pc:picChg chg="add mod">
          <ac:chgData name="Равиль Миргаязов" userId="1b1d45196d8a26ac" providerId="LiveId" clId="{0DA8E4FA-42F1-4C7F-B4A9-1EF6022106D1}" dt="2024-04-18T12:44:06.386" v="30" actId="1076"/>
          <ac:picMkLst>
            <pc:docMk/>
            <pc:sldMk cId="2023535584" sldId="258"/>
            <ac:picMk id="20" creationId="{825E3822-9680-4EFB-A82D-3D524C90CD57}"/>
          </ac:picMkLst>
        </pc:picChg>
      </pc:sldChg>
      <pc:sldChg chg="modSp mod">
        <pc:chgData name="Равиль Миргаязов" userId="1b1d45196d8a26ac" providerId="LiveId" clId="{0DA8E4FA-42F1-4C7F-B4A9-1EF6022106D1}" dt="2024-04-15T13:55:11.375" v="22" actId="2711"/>
        <pc:sldMkLst>
          <pc:docMk/>
          <pc:sldMk cId="3953500455" sldId="259"/>
        </pc:sldMkLst>
        <pc:spChg chg="mod">
          <ac:chgData name="Равиль Миргаязов" userId="1b1d45196d8a26ac" providerId="LiveId" clId="{0DA8E4FA-42F1-4C7F-B4A9-1EF6022106D1}" dt="2024-04-15T13:55:04.092" v="21" actId="2711"/>
          <ac:spMkLst>
            <pc:docMk/>
            <pc:sldMk cId="3953500455" sldId="259"/>
            <ac:spMk id="2" creationId="{F8139155-1F5E-4F48-B50E-F00D8FC535D9}"/>
          </ac:spMkLst>
        </pc:spChg>
        <pc:spChg chg="mod">
          <ac:chgData name="Равиль Миргаязов" userId="1b1d45196d8a26ac" providerId="LiveId" clId="{0DA8E4FA-42F1-4C7F-B4A9-1EF6022106D1}" dt="2024-04-15T13:55:11.375" v="22" actId="2711"/>
          <ac:spMkLst>
            <pc:docMk/>
            <pc:sldMk cId="3953500455" sldId="259"/>
            <ac:spMk id="7" creationId="{B0CA970E-796E-4258-8457-D1CEF7B4B866}"/>
          </ac:spMkLst>
        </pc:spChg>
      </pc:sldChg>
      <pc:sldChg chg="modSp mod">
        <pc:chgData name="Равиль Миргаязов" userId="1b1d45196d8a26ac" providerId="LiveId" clId="{0DA8E4FA-42F1-4C7F-B4A9-1EF6022106D1}" dt="2024-04-15T13:54:23.893" v="14" actId="2711"/>
        <pc:sldMkLst>
          <pc:docMk/>
          <pc:sldMk cId="1650012627" sldId="266"/>
        </pc:sldMkLst>
        <pc:spChg chg="mod">
          <ac:chgData name="Равиль Миргаязов" userId="1b1d45196d8a26ac" providerId="LiveId" clId="{0DA8E4FA-42F1-4C7F-B4A9-1EF6022106D1}" dt="2024-04-15T13:54:13.247" v="13" actId="20577"/>
          <ac:spMkLst>
            <pc:docMk/>
            <pc:sldMk cId="1650012627" sldId="266"/>
            <ac:spMk id="2" creationId="{0264C9CC-E38A-467A-8F1C-459375F5EDFF}"/>
          </ac:spMkLst>
        </pc:spChg>
        <pc:spChg chg="mod">
          <ac:chgData name="Равиль Миргаязов" userId="1b1d45196d8a26ac" providerId="LiveId" clId="{0DA8E4FA-42F1-4C7F-B4A9-1EF6022106D1}" dt="2024-04-15T13:54:23.893" v="14" actId="2711"/>
          <ac:spMkLst>
            <pc:docMk/>
            <pc:sldMk cId="1650012627" sldId="266"/>
            <ac:spMk id="3" creationId="{5ECCBAE3-CEA3-4EE0-83F6-41CFC54D2B4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50B9934-636A-4466-B4C2-E6E5A3EC5436}" type="datetime1">
              <a:rPr lang="ru-RU" smtClean="0"/>
              <a:t>18.04.2024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022FEE5-93F6-4794-9247-D82E88608B7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5C63A-F5B9-408E-9B46-5C0738D711E6}" type="datetime1">
              <a:rPr lang="ru-RU" smtClean="0"/>
              <a:pPr/>
              <a:t>18.04.2024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3D78A92-0141-4330-8F3E-FAADFAC23844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5939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1750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3808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1991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677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7016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изображ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 rtlCol="0">
            <a:noAutofit/>
          </a:bodyPr>
          <a:lstStyle>
            <a:lvl1pPr>
              <a:defRPr sz="6000"/>
            </a:lvl1pPr>
          </a:lstStyle>
          <a:p>
            <a:pPr rtl="0"/>
            <a:r>
              <a:rPr lang="ru-RU" noProof="0" dirty="0"/>
              <a:t>ЗАГОЛОВОК</a:t>
            </a:r>
            <a:br>
              <a:rPr lang="ru-RU" noProof="0" dirty="0"/>
            </a:br>
            <a:r>
              <a:rPr lang="ru-RU" noProof="0" dirty="0"/>
              <a:t>ПРЕЗЕНТАЦИИ    </a:t>
            </a:r>
          </a:p>
        </p:txBody>
      </p:sp>
      <p:sp>
        <p:nvSpPr>
          <p:cNvPr id="23" name="Текст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 rtlCol="0"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ru-RU" noProof="0" dirty="0"/>
              <a:t>Месяц</a:t>
            </a:r>
            <a:br>
              <a:rPr lang="ru-RU" noProof="0" dirty="0"/>
            </a:br>
            <a:r>
              <a:rPr lang="ru-RU" noProof="0" dirty="0"/>
              <a:t>20XX</a:t>
            </a:r>
          </a:p>
        </p:txBody>
      </p:sp>
      <p:sp>
        <p:nvSpPr>
          <p:cNvPr id="28" name="Полилиния: фигура 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29" name="Полилиния: Форма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30" name="Полилиния: фигура 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32" name="Полилиния: фигура 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33" name="Полилиния: Фигура 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34" name="Полилиния: Фигура 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36" name="Текст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 rtlCol="0"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 rtl="0"/>
            <a:r>
              <a:rPr lang="ru-RU" noProof="0" dirty="0"/>
              <a:t>Ключевая фраза</a:t>
            </a:r>
            <a:br>
              <a:rPr lang="ru-RU" noProof="0" dirty="0"/>
            </a:br>
            <a:r>
              <a:rPr lang="ru-RU" noProof="0" dirty="0"/>
              <a:t>презентации</a:t>
            </a:r>
          </a:p>
        </p:txBody>
      </p:sp>
      <p:sp>
        <p:nvSpPr>
          <p:cNvPr id="40" name="Графический объект 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3636000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12" name="Графический объект 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21" name="Рисунок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благодарност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 dirty="0"/>
              <a:t>СПАСИБО!</a:t>
            </a:r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16" name="Полилиния: фигура 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19" name="Текст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 rtlCol="0"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ru-RU" noProof="0" dirty="0"/>
              <a:t>Сергей Зайцев</a:t>
            </a:r>
          </a:p>
        </p:txBody>
      </p:sp>
      <p:sp>
        <p:nvSpPr>
          <p:cNvPr id="20" name="Текст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ru-RU" noProof="0" dirty="0"/>
              <a:t>Телефон:</a:t>
            </a:r>
          </a:p>
        </p:txBody>
      </p:sp>
      <p:sp>
        <p:nvSpPr>
          <p:cNvPr id="21" name="Текст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 rtlCol="0"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ru-RU" noProof="0" dirty="0"/>
              <a:t>678 555-0128</a:t>
            </a:r>
          </a:p>
        </p:txBody>
      </p:sp>
      <p:sp>
        <p:nvSpPr>
          <p:cNvPr id="22" name="Текст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ru-RU" noProof="0" dirty="0"/>
              <a:t>Эл. почта:</a:t>
            </a:r>
          </a:p>
        </p:txBody>
      </p:sp>
      <p:sp>
        <p:nvSpPr>
          <p:cNvPr id="23" name="Текст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 rtlCol="0"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ru-RU" noProof="0" dirty="0"/>
              <a:t>ZAITSEV@EXAMPLE.COM</a:t>
            </a:r>
          </a:p>
        </p:txBody>
      </p:sp>
      <p:sp>
        <p:nvSpPr>
          <p:cNvPr id="3" name="Графический объект 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25" name="Полилиния: фигура 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 rtlCol="0">
            <a:noAutofit/>
          </a:bodyPr>
          <a:lstStyle>
            <a:lvl1pPr>
              <a:defRPr sz="6000"/>
            </a:lvl1pPr>
          </a:lstStyle>
          <a:p>
            <a:pPr rtl="0"/>
            <a:r>
              <a:rPr lang="ru-RU" noProof="0" dirty="0"/>
              <a:t>ЗАГОЛОВОК</a:t>
            </a:r>
            <a:br>
              <a:rPr lang="ru-RU" noProof="0" dirty="0"/>
            </a:br>
            <a:r>
              <a:rPr lang="ru-RU" noProof="0" dirty="0"/>
              <a:t>ПРЕЗЕНТАЦИИ    </a:t>
            </a:r>
          </a:p>
        </p:txBody>
      </p:sp>
      <p:sp>
        <p:nvSpPr>
          <p:cNvPr id="28" name="Полилиния: фигура 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29" name="Полилиния: Форма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30" name="Полилиния: фигура 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32" name="Полилиния: фигура 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33" name="Полилиния: Фигура 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34" name="Полилиния: Фигура 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40" name="Графический объект 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12" name="Графический объект 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15" name="Подзаголовок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 rtl="0"/>
            <a:r>
              <a:rPr lang="ru-RU" noProof="0"/>
              <a:t>Образец подзаголовка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Овал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35" name="Графический объект 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25" name="Полилиния: Форма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rtlCol="0"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pPr rtl="0"/>
            <a:r>
              <a:rPr lang="ru-RU" noProof="0" dirty="0"/>
              <a:t>СЛАЙД-РАЗДЕЛИТЕЛЬ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 rtlCol="0"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24" name="Графический объект 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9" name="Полилиния: Форма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38" name="Полилиния: Фигура 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ru-RU" noProof="0" dirty="0"/>
          </a:p>
        </p:txBody>
      </p:sp>
      <p:sp>
        <p:nvSpPr>
          <p:cNvPr id="36" name="Полилиния: Фигура 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ru-RU" noProof="0" dirty="0"/>
          </a:p>
        </p:txBody>
      </p:sp>
      <p:sp>
        <p:nvSpPr>
          <p:cNvPr id="30" name="Полилиния: фигура 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ru-RU" noProof="0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ДД.ММ.20XX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Овал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49" name="Графический объект 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ДД.ММ.20XX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t>‹#›</a:t>
            </a:fld>
            <a:endParaRPr lang="ru-RU" noProof="0" dirty="0"/>
          </a:p>
        </p:txBody>
      </p:sp>
      <p:grpSp>
        <p:nvGrpSpPr>
          <p:cNvPr id="41" name="Графический объект 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Полилиния: Фигура 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3" name="Полилиния: Фигура 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4" name="Полилиния: Фигура 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5" name="Полилиния: фигура 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6" name="Полилиния: Фигура 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7" name="Полилиния: Фигура 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</p:grpSp>
      <p:sp>
        <p:nvSpPr>
          <p:cNvPr id="18" name="Объект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20" name="Графический объект 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Овал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49" name="Графический объект 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ДД.ММ.20XX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t>‹#›</a:t>
            </a:fld>
            <a:endParaRPr lang="ru-RU" noProof="0" dirty="0"/>
          </a:p>
        </p:txBody>
      </p:sp>
      <p:grpSp>
        <p:nvGrpSpPr>
          <p:cNvPr id="41" name="Графический объект 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Полилиния: Фигура 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3" name="Полилиния: Фигура 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4" name="Полилиния: Фигура 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5" name="Полилиния: фигура 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6" name="Полилиния: Фигура 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7" name="Полилиния: Фигура 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</p:grp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20" name="Графический объект 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9" name="Объект 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21" name="Текст 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2" name="Объект 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Овал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49" name="Графический объект 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ДД.ММ.20XX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t>‹#›</a:t>
            </a:fld>
            <a:endParaRPr lang="ru-RU" noProof="0" dirty="0"/>
          </a:p>
        </p:txBody>
      </p:sp>
      <p:grpSp>
        <p:nvGrpSpPr>
          <p:cNvPr id="41" name="Графический объект 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Полилиния: Фигура 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3" name="Полилиния: Фигура 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4" name="Полилиния: Фигура 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5" name="Полилиния: фигура 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6" name="Полилиния: Фигура 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7" name="Полилиния: Фигура 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</p:grp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20" name="Графический объект 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23" name="Объект 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24" name="Объект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Рисунок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36" name="Графический объект 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ДД.ММ.20XX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38" name="Полилиния: Фигура 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ru-RU" noProof="0" dirty="0"/>
          </a:p>
        </p:txBody>
      </p:sp>
      <p:sp>
        <p:nvSpPr>
          <p:cNvPr id="3" name="Графический объект 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33" name="Полилиния: Фигура 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41" name="Полилиния: фигура 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19" name="Заголовок 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20" name="Текст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Овал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36" name="Графический объект 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ДД.ММ.20XX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38" name="Полилиния: Фигура 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ru-RU" noProof="0" dirty="0"/>
          </a:p>
        </p:txBody>
      </p:sp>
      <p:sp>
        <p:nvSpPr>
          <p:cNvPr id="3" name="Графический объект 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33" name="Полилиния: Фигура 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41" name="Полилиния: фигура 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19" name="Заголовок 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20" name="Текст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4" name="Объект 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Овал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49" name="Графический объект 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ДД.ММ.20XX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t>‹#›</a:t>
            </a:fld>
            <a:endParaRPr lang="ru-RU" noProof="0" dirty="0"/>
          </a:p>
        </p:txBody>
      </p:sp>
      <p:grpSp>
        <p:nvGrpSpPr>
          <p:cNvPr id="41" name="Графический объект 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Полилиния: Фигура 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3" name="Полилиния: Фигура 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4" name="Полилиния: Фигура 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5" name="Полилиния: фигура 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6" name="Полилиния: Фигура 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7" name="Полилиния: Фигура 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</p:grpSp>
      <p:sp>
        <p:nvSpPr>
          <p:cNvPr id="18" name="Графический объект 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588000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19" name="Заголовок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Овал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49" name="Графический объект 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ДД.ММ.20XX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t>‹#›</a:t>
            </a:fld>
            <a:endParaRPr lang="ru-RU" noProof="0" dirty="0"/>
          </a:p>
        </p:txBody>
      </p:sp>
      <p:grpSp>
        <p:nvGrpSpPr>
          <p:cNvPr id="41" name="Графический объект 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Полилиния: Фигура 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3" name="Полилиния: Фигура 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4" name="Полилиния: Фигура 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5" name="Полилиния: фигура 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6" name="Полилиния: Фигура 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7" name="Полилиния: Фигура 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с изображ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Рисунок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35" name="Графический объект 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25" name="Полилиния: Форма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rtlCol="0"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pPr rtl="0"/>
            <a:r>
              <a:rPr lang="ru-RU" noProof="0" dirty="0"/>
              <a:t>СЛАЙД-РАЗДЕЛИТЕЛЬ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 rtlCol="0"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ДД.ММ.20XX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24" name="Графический объект 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5508000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9" name="Полилиния: Форма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38" name="Полилиния: Фигура 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ru-RU" noProof="0" dirty="0"/>
          </a:p>
        </p:txBody>
      </p:sp>
      <p:sp>
        <p:nvSpPr>
          <p:cNvPr id="36" name="Полилиния: Фигура 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ru-RU" noProof="0" dirty="0"/>
          </a:p>
        </p:txBody>
      </p:sp>
      <p:sp>
        <p:nvSpPr>
          <p:cNvPr id="30" name="Полилиния: фигура 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, содержимое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5" name="Графический объект 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 dirty="0"/>
              <a:t>РАЗМЕТКА ТЕКСТА 02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ДД.ММ.20XX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13" name="Полилиния: Фигура 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16" name="Текст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 rtlCol="0"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7" name="Текст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3" name="Графический объект 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6" y="1726672"/>
            <a:ext cx="4680000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22" name="Полилиния: Форма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содержимы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Рисунок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36" name="Графический объект 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 dirty="0"/>
              <a:t>РАЗМЕТКА ТЕКСТА 02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ДД.ММ.20XX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8" name="Текст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38" name="Полилиния: Фигура 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ru-RU" noProof="0" dirty="0"/>
          </a:p>
        </p:txBody>
      </p:sp>
      <p:sp>
        <p:nvSpPr>
          <p:cNvPr id="29" name="Полилиния: Форма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ru-RU" noProof="0" dirty="0"/>
          </a:p>
        </p:txBody>
      </p:sp>
      <p:sp>
        <p:nvSpPr>
          <p:cNvPr id="26" name="Полилиния: фигура 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ru-RU" noProof="0" dirty="0"/>
          </a:p>
        </p:txBody>
      </p:sp>
      <p:sp>
        <p:nvSpPr>
          <p:cNvPr id="28" name="Текст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 rtlCol="0"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31" name="Текст 29">
            <a:extLst>
              <a:ext uri="{FF2B5EF4-FFF2-40B4-BE49-F238E27FC236}">
                <a16:creationId xmlns:a16="http://schemas.microsoft.com/office/drawing/2014/main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 rtlCol="0"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3" name="Графический объект 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1" y="2045662"/>
            <a:ext cx="4824000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33" name="Полилиния: Фигура 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41" name="Полилиния: Фигура 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 с подзаголов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Овал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49" name="Графический объект 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rtlCol="0" anchor="b">
            <a:normAutofit/>
          </a:bodyPr>
          <a:lstStyle>
            <a:lvl1pPr algn="ctr">
              <a:defRPr sz="4000"/>
            </a:lvl1pPr>
          </a:lstStyle>
          <a:p>
            <a:pPr rtl="0"/>
            <a:r>
              <a:rPr lang="ru-RU" noProof="0" dirty="0"/>
              <a:t>СРАВНЕНИЕ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11311" y="2959593"/>
            <a:ext cx="4365625" cy="365125"/>
          </a:xfrm>
        </p:spPr>
        <p:txBody>
          <a:bodyPr rtlCol="0"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dirty="0"/>
              <a:t>ЗАГОЛОВОК РАЗДЕЛА 1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ДД.ММ.20XX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7" name="Текст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2" name="Графический объект 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5973985" y="2959593"/>
            <a:ext cx="4365625" cy="365125"/>
          </a:xfrm>
        </p:spPr>
        <p:txBody>
          <a:bodyPr rtlCol="0"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dirty="0"/>
              <a:t>ЗАГОЛОВОК РАЗДЕЛА 2</a:t>
            </a:r>
          </a:p>
        </p:txBody>
      </p:sp>
      <p:sp>
        <p:nvSpPr>
          <p:cNvPr id="28" name="Текст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30" name="Текст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grpSp>
        <p:nvGrpSpPr>
          <p:cNvPr id="41" name="Графический объект 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Полилиния: Фигура 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3" name="Полилиния: Фигура 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4" name="Полилиния: Фигура 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5" name="Полилиния: фигура 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6" name="Полилиния: Фигура 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7" name="Полилиния: Фигура 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диаграмм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Овал 47">
            <a:extLst>
              <a:ext uri="{FF2B5EF4-FFF2-40B4-BE49-F238E27FC236}">
                <a16:creationId xmlns:a16="http://schemas.microsoft.com/office/drawing/2014/main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49" name="Графический объект 12">
            <a:extLst>
              <a:ext uri="{FF2B5EF4-FFF2-40B4-BE49-F238E27FC236}">
                <a16:creationId xmlns:a16="http://schemas.microsoft.com/office/drawing/2014/main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rtlCol="0" anchor="b">
            <a:normAutofit/>
          </a:bodyPr>
          <a:lstStyle>
            <a:lvl1pPr algn="l">
              <a:defRPr sz="4000"/>
            </a:lvl1pPr>
          </a:lstStyle>
          <a:p>
            <a:pPr rtl="0"/>
            <a:r>
              <a:rPr lang="ru-RU" noProof="0" dirty="0"/>
              <a:t>СЛАЙД С ДИАГРАММОЙ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ДД.ММ.20XX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7" name="Текст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dirty="0"/>
              <a:t>30 %</a:t>
            </a:r>
          </a:p>
        </p:txBody>
      </p:sp>
      <p:sp>
        <p:nvSpPr>
          <p:cNvPr id="30" name="Текст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ru-RU" noProof="0" dirty="0"/>
              <a:t>Название категории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dirty="0"/>
              <a:t>10 %</a:t>
            </a:r>
          </a:p>
        </p:txBody>
      </p:sp>
      <p:sp>
        <p:nvSpPr>
          <p:cNvPr id="25" name="Текст 26">
            <a:extLst>
              <a:ext uri="{FF2B5EF4-FFF2-40B4-BE49-F238E27FC236}">
                <a16:creationId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ru-RU" noProof="0" dirty="0"/>
              <a:t>Название категории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dirty="0"/>
              <a:t>25 %</a:t>
            </a:r>
          </a:p>
        </p:txBody>
      </p:sp>
      <p:sp>
        <p:nvSpPr>
          <p:cNvPr id="29" name="Текст 26">
            <a:extLst>
              <a:ext uri="{FF2B5EF4-FFF2-40B4-BE49-F238E27FC236}">
                <a16:creationId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ru-RU" noProof="0" dirty="0"/>
              <a:t>Название категории</a:t>
            </a:r>
          </a:p>
        </p:txBody>
      </p:sp>
      <p:sp>
        <p:nvSpPr>
          <p:cNvPr id="32" name="Текст 2">
            <a:extLst>
              <a:ext uri="{FF2B5EF4-FFF2-40B4-BE49-F238E27FC236}">
                <a16:creationId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dirty="0"/>
              <a:t>10 %</a:t>
            </a:r>
          </a:p>
        </p:txBody>
      </p:sp>
      <p:sp>
        <p:nvSpPr>
          <p:cNvPr id="33" name="Текст 26">
            <a:extLst>
              <a:ext uri="{FF2B5EF4-FFF2-40B4-BE49-F238E27FC236}">
                <a16:creationId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ru-RU" noProof="0" dirty="0"/>
              <a:t>Название категории</a:t>
            </a:r>
          </a:p>
        </p:txBody>
      </p:sp>
      <p:sp>
        <p:nvSpPr>
          <p:cNvPr id="35" name="Текст 2">
            <a:extLst>
              <a:ext uri="{FF2B5EF4-FFF2-40B4-BE49-F238E27FC236}">
                <a16:creationId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dirty="0"/>
              <a:t>20 %</a:t>
            </a:r>
          </a:p>
        </p:txBody>
      </p:sp>
      <p:sp>
        <p:nvSpPr>
          <p:cNvPr id="36" name="Текст 26">
            <a:extLst>
              <a:ext uri="{FF2B5EF4-FFF2-40B4-BE49-F238E27FC236}">
                <a16:creationId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ru-RU" noProof="0" dirty="0"/>
              <a:t>Название категории</a:t>
            </a:r>
          </a:p>
        </p:txBody>
      </p:sp>
      <p:sp>
        <p:nvSpPr>
          <p:cNvPr id="38" name="Текст 2">
            <a:extLst>
              <a:ext uri="{FF2B5EF4-FFF2-40B4-BE49-F238E27FC236}">
                <a16:creationId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dirty="0"/>
              <a:t>5 %</a:t>
            </a:r>
          </a:p>
        </p:txBody>
      </p:sp>
      <p:sp>
        <p:nvSpPr>
          <p:cNvPr id="39" name="Текст 26">
            <a:extLst>
              <a:ext uri="{FF2B5EF4-FFF2-40B4-BE49-F238E27FC236}">
                <a16:creationId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ru-RU" noProof="0" dirty="0"/>
              <a:t>Название категории</a:t>
            </a:r>
          </a:p>
        </p:txBody>
      </p:sp>
      <p:sp>
        <p:nvSpPr>
          <p:cNvPr id="19" name="Диаграмма 18">
            <a:extLst>
              <a:ext uri="{FF2B5EF4-FFF2-40B4-BE49-F238E27FC236}">
                <a16:creationId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Вставка диаграммы</a:t>
            </a:r>
            <a:endParaRPr lang="ru-RU" noProof="0" dirty="0"/>
          </a:p>
        </p:txBody>
      </p:sp>
      <p:grpSp>
        <p:nvGrpSpPr>
          <p:cNvPr id="41" name="Графический объект 39">
            <a:extLst>
              <a:ext uri="{FF2B5EF4-FFF2-40B4-BE49-F238E27FC236}">
                <a16:creationId xmlns:a16="http://schemas.microsoft.com/office/drawing/2014/main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Полилиния: Фигура 41">
              <a:extLst>
                <a:ext uri="{FF2B5EF4-FFF2-40B4-BE49-F238E27FC236}">
                  <a16:creationId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3" name="Полилиния: Фигура 42">
              <a:extLst>
                <a:ext uri="{FF2B5EF4-FFF2-40B4-BE49-F238E27FC236}">
                  <a16:creationId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4" name="Полилиния: Фигура 43">
              <a:extLst>
                <a:ext uri="{FF2B5EF4-FFF2-40B4-BE49-F238E27FC236}">
                  <a16:creationId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5" name="Полилиния: фигура 44">
              <a:extLst>
                <a:ext uri="{FF2B5EF4-FFF2-40B4-BE49-F238E27FC236}">
                  <a16:creationId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6" name="Полилиния: Фигура 45">
              <a:extLst>
                <a:ext uri="{FF2B5EF4-FFF2-40B4-BE49-F238E27FC236}">
                  <a16:creationId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7" name="Полилиния: Фигура 46">
              <a:extLst>
                <a:ext uri="{FF2B5EF4-FFF2-40B4-BE49-F238E27FC236}">
                  <a16:creationId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</p:grpSp>
      <p:sp>
        <p:nvSpPr>
          <p:cNvPr id="3" name="Графический объект 50">
            <a:extLst>
              <a:ext uri="{FF2B5EF4-FFF2-40B4-BE49-F238E27FC236}">
                <a16:creationId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18" y="2267879"/>
            <a:ext cx="3420000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таблице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Овал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53" name="Графический объект 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rtlCol="0" anchor="b">
            <a:normAutofit/>
          </a:bodyPr>
          <a:lstStyle>
            <a:lvl1pPr algn="l">
              <a:defRPr sz="4000"/>
            </a:lvl1pPr>
          </a:lstStyle>
          <a:p>
            <a:pPr rtl="0"/>
            <a:r>
              <a:rPr lang="ru-RU" noProof="0" dirty="0"/>
              <a:t>СЛАЙД С ТАБЛИЦЕЙ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ДД.ММ.20XX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7" name="Текст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8" name="Таблица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Вставка таблицы</a:t>
            </a:r>
            <a:endParaRPr lang="ru-RU" noProof="0" dirty="0"/>
          </a:p>
        </p:txBody>
      </p:sp>
      <p:grpSp>
        <p:nvGrpSpPr>
          <p:cNvPr id="45" name="Графический объект 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Полилиния: Фигура 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7" name="Полилиния: Фигура 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8" name="Полилиния: Фигура 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9" name="Полилиния: фигура 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50" name="Полилиния: Фигура 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51" name="Полилиния: фигура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</p:grpSp>
      <p:sp>
        <p:nvSpPr>
          <p:cNvPr id="3" name="Графический объект 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5560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изображением и заголов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Рисунок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46" name="Полилиния: Фигура 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47" name="Полилиния: Фигура 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45" name="Полилиния: фигура 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5" name="Графический объект 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БОЛЬШОЕ ИЗОБРАЖЕНИЕ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21" name="Текст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pic>
        <p:nvPicPr>
          <p:cNvPr id="22" name="Графический объект 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Полилиния: Фигура 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41" name="Полилиния: Фигура 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42" name="Полилиния: фигура 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44" name="Полилиния: Фигура 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48" name="Полилиния: Фигура 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виде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Овал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6" name="Графический объект 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8" name="Мультимедиа 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Вставка клипа мультимедиа</a:t>
            </a:r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1" name="Полилиния: фигура 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15" name="Полилиния: фигура 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16" name="Полилиния: фигура 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17" name="Полилиния: фигура 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18" name="Полилиния: Форма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19" name="Заголовок 2">
            <a:extLst>
              <a:ext uri="{FF2B5EF4-FFF2-40B4-BE49-F238E27FC236}">
                <a16:creationId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rtlCol="0"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Полилиния: Фигура 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" name="Полилиния: фигура 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5" name="Полилиния: фигура 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9" name="Полилиния: Форма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ДД.ММ.20XX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rtl="0"/>
            <a:fld id="{D495E168-DA5E-4888-8D8A-92B118324C14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11" name="Нижний колонтитул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 dirty="0"/>
              <a:t>ДОБАВИТЬ НИЖНИЙ КОЛОНТИТУЛ</a:t>
            </a:r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z="4200" dirty="0">
                <a:latin typeface="Product Sans Medium" panose="020B0503030502040203" pitchFamily="34" charset="0"/>
              </a:rPr>
              <a:t>Тренировочный</a:t>
            </a:r>
            <a:br>
              <a:rPr lang="ru-RU" sz="4200" dirty="0">
                <a:latin typeface="Product Sans Medium" panose="020B0503030502040203" pitchFamily="34" charset="0"/>
              </a:rPr>
            </a:br>
            <a:r>
              <a:rPr lang="ru-RU" sz="4200" dirty="0">
                <a:latin typeface="Product Sans Medium" panose="020B0503030502040203" pitchFamily="34" charset="0"/>
              </a:rPr>
              <a:t> </a:t>
            </a:r>
            <a:r>
              <a:rPr lang="en-US" sz="4200" dirty="0">
                <a:latin typeface="Product Sans Medium" panose="020B0503030502040203" pitchFamily="34" charset="0"/>
              </a:rPr>
              <a:t>VK-</a:t>
            </a:r>
            <a:r>
              <a:rPr lang="ru-RU" sz="4200" dirty="0">
                <a:latin typeface="Product Sans Medium" panose="020B0503030502040203" pitchFamily="34" charset="0"/>
              </a:rPr>
              <a:t>бот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CCBAE3-CEA3-4EE0-83F6-41CFC54D2B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pPr rtl="0"/>
            <a:r>
              <a:rPr lang="ru-RU" sz="1600" dirty="0">
                <a:latin typeface="Product Sans Medium" panose="020B0503030502040203" pitchFamily="34" charset="0"/>
              </a:rPr>
              <a:t>Выполнили: </a:t>
            </a:r>
          </a:p>
          <a:p>
            <a:pPr rtl="0"/>
            <a:r>
              <a:rPr lang="ru-RU" sz="1600" dirty="0">
                <a:latin typeface="Product Sans Medium" panose="020B0503030502040203" pitchFamily="34" charset="0"/>
              </a:rPr>
              <a:t>Миргаязов Равиль и Закиров Даниэль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93ACF4C-E9B0-426E-B719-A441974AD9CE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3"/>
          <a:srcRect l="7436" r="7436"/>
          <a:stretch/>
        </p:blipFill>
        <p:spPr>
          <a:xfrm>
            <a:off x="4614953" y="0"/>
            <a:ext cx="7585924" cy="5949573"/>
          </a:xfrm>
        </p:spPr>
      </p:pic>
    </p:spTree>
    <p:extLst>
      <p:ext uri="{BB962C8B-B14F-4D97-AF65-F5344CB8AC3E}">
        <p14:creationId xmlns:p14="http://schemas.microsoft.com/office/powerpoint/2010/main" val="1650012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 descr="Деревянный причал на берегу океана">
            <a:extLst>
              <a:ext uri="{FF2B5EF4-FFF2-40B4-BE49-F238E27FC236}">
                <a16:creationId xmlns:a16="http://schemas.microsoft.com/office/drawing/2014/main" id="{60E4B91E-CC99-49A7-B26A-644201DA68F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l="21675" r="32054" b="10380"/>
          <a:stretch/>
        </p:blipFill>
        <p:spPr>
          <a:xfrm>
            <a:off x="1396781" y="0"/>
            <a:ext cx="3894833" cy="5656330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38EE8B-1608-4FFC-96B5-595AB97B8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023" y="908050"/>
            <a:ext cx="4877424" cy="782638"/>
          </a:xfrm>
        </p:spPr>
        <p:txBody>
          <a:bodyPr rtlCol="0">
            <a:normAutofit/>
          </a:bodyPr>
          <a:lstStyle/>
          <a:p>
            <a:pPr rtl="0"/>
            <a:r>
              <a:rPr lang="ru-RU" dirty="0">
                <a:latin typeface="Product Sans Medium" panose="020B0503030502040203" pitchFamily="34" charset="0"/>
              </a:rPr>
              <a:t>Концепция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11093FF-1360-4523-8547-5192EDA8BB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>
            <a:normAutofit fontScale="85000" lnSpcReduction="20000"/>
          </a:bodyPr>
          <a:lstStyle/>
          <a:p>
            <a:pPr rtl="0"/>
            <a:r>
              <a:rPr lang="ru-RU" dirty="0">
                <a:latin typeface="Product Sans Medium" panose="020B0503030502040203" pitchFamily="34" charset="0"/>
              </a:rPr>
              <a:t>Цель: Помочь пользователям создать персонализированную программу физических тренировок и следить за её выполнением.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B46C56E-82FC-4B02-954F-3AFACF2E8C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2750310"/>
            <a:ext cx="5574891" cy="3588345"/>
          </a:xfrm>
        </p:spPr>
        <p:txBody>
          <a:bodyPr rtlCol="0">
            <a:normAutofit/>
          </a:bodyPr>
          <a:lstStyle/>
          <a:p>
            <a:pPr marL="0" indent="0" algn="just" rtl="0">
              <a:buNone/>
            </a:pPr>
            <a:r>
              <a:rPr lang="ru-RU" dirty="0">
                <a:latin typeface="Product Sans Medium" panose="020B0503030502040203" pitchFamily="34" charset="0"/>
              </a:rPr>
              <a:t>Функционал:</a:t>
            </a:r>
          </a:p>
          <a:p>
            <a:pPr algn="just" rtl="0"/>
            <a:r>
              <a:rPr lang="ru-RU" dirty="0">
                <a:latin typeface="Product Sans Medium" panose="020B0503030502040203" pitchFamily="34" charset="0"/>
              </a:rPr>
              <a:t>Персонализированная программа: Пользователь создает индивидуальную программу тренировок, учитывая уровень подготовки, цели и ограничения пользователя.</a:t>
            </a:r>
          </a:p>
          <a:p>
            <a:pPr algn="just" rtl="0"/>
            <a:r>
              <a:rPr lang="ru-RU" dirty="0">
                <a:latin typeface="Product Sans Medium" panose="020B0503030502040203" pitchFamily="34" charset="0"/>
              </a:rPr>
              <a:t>Ежедневные напоминания: Бот отправляет уведомления и напоминания пользователю о предстоящих тренировках, а также поздравления за выполненную работу.</a:t>
            </a:r>
          </a:p>
          <a:p>
            <a:pPr algn="just" rtl="0"/>
            <a:r>
              <a:rPr lang="ru-RU" dirty="0">
                <a:latin typeface="Product Sans Medium" panose="020B0503030502040203" pitchFamily="34" charset="0"/>
              </a:rPr>
              <a:t>Мотивационная поддержка: Бот поощряет пользователя и предлагает мотивационные статьи.</a:t>
            </a:r>
          </a:p>
          <a:p>
            <a:pPr algn="just" rtl="0"/>
            <a:r>
              <a:rPr lang="ru-RU" dirty="0">
                <a:latin typeface="Product Sans Medium" panose="020B0503030502040203" pitchFamily="34" charset="0"/>
              </a:rPr>
              <a:t>Инструктаж: Бот предоставляет инструкции к каждому упражнению, а также даёт пользователю оставлять свои заметки к ним.</a:t>
            </a:r>
          </a:p>
          <a:p>
            <a:pPr marL="0" indent="0" algn="just" rtl="0">
              <a:buNone/>
            </a:pPr>
            <a:r>
              <a:rPr lang="ru-RU" dirty="0">
                <a:latin typeface="Product Sans Medium" panose="020B0503030502040203" pitchFamily="34" charset="0"/>
              </a:rPr>
              <a:t>Такой бот поможет пользователям поддерживать регулярные тренировки, следить за результатами и достигать лучших результатов в своих физических усилиях.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E6A3C64-206A-47DC-8E31-F719E356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smtClean="0"/>
              <a:pPr rtl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6898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 descr="Деревянный причал на берегу океана">
            <a:extLst>
              <a:ext uri="{FF2B5EF4-FFF2-40B4-BE49-F238E27FC236}">
                <a16:creationId xmlns:a16="http://schemas.microsoft.com/office/drawing/2014/main" id="{60E4B91E-CC99-49A7-B26A-644201DA68F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l="21675" r="32054" b="10380"/>
          <a:stretch/>
        </p:blipFill>
        <p:spPr>
          <a:xfrm>
            <a:off x="1396781" y="0"/>
            <a:ext cx="3894833" cy="5656330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38EE8B-1608-4FFC-96B5-595AB97B8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023" y="908050"/>
            <a:ext cx="4877424" cy="782638"/>
          </a:xfrm>
        </p:spPr>
        <p:txBody>
          <a:bodyPr rtlCol="0">
            <a:normAutofit/>
          </a:bodyPr>
          <a:lstStyle/>
          <a:p>
            <a:pPr rtl="0"/>
            <a:r>
              <a:rPr lang="ru-RU" dirty="0">
                <a:latin typeface="Product Sans Medium" panose="020B0503030502040203" pitchFamily="34" charset="0"/>
              </a:rPr>
              <a:t>Как работает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11093FF-1360-4523-8547-5192EDA8BB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10023" y="2050476"/>
            <a:ext cx="4877424" cy="782638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ru-RU" dirty="0">
                <a:latin typeface="Product Sans Medium" panose="020B0503030502040203" pitchFamily="34" charset="0"/>
              </a:rPr>
              <a:t>Бот работает на </a:t>
            </a:r>
            <a:r>
              <a:rPr lang="en-US" dirty="0" err="1">
                <a:latin typeface="Product Sans Medium" panose="020B0503030502040203" pitchFamily="34" charset="0"/>
              </a:rPr>
              <a:t>vk</a:t>
            </a:r>
            <a:r>
              <a:rPr lang="en-US" dirty="0">
                <a:latin typeface="Product Sans Medium" panose="020B0503030502040203" pitchFamily="34" charset="0"/>
              </a:rPr>
              <a:t> </a:t>
            </a:r>
            <a:r>
              <a:rPr lang="en-US" dirty="0" err="1">
                <a:latin typeface="Product Sans Medium" panose="020B0503030502040203" pitchFamily="34" charset="0"/>
              </a:rPr>
              <a:t>longpoll</a:t>
            </a:r>
            <a:r>
              <a:rPr lang="ru-RU" dirty="0">
                <a:latin typeface="Product Sans Medium" panose="020B0503030502040203" pitchFamily="34" charset="0"/>
              </a:rPr>
              <a:t> при помощи модифицированной библиотеки </a:t>
            </a:r>
            <a:r>
              <a:rPr lang="en-US" dirty="0" err="1">
                <a:latin typeface="Product Sans Medium" panose="020B0503030502040203" pitchFamily="34" charset="0"/>
              </a:rPr>
              <a:t>vk_api</a:t>
            </a:r>
            <a:r>
              <a:rPr lang="ru-RU" dirty="0">
                <a:latin typeface="Product Sans Medium" panose="020B0503030502040203" pitchFamily="34" charset="0"/>
              </a:rPr>
              <a:t>. В основном используется ООП</a:t>
            </a:r>
            <a:r>
              <a:rPr lang="en-US" dirty="0">
                <a:latin typeface="Product Sans Medium" panose="020B0503030502040203" pitchFamily="34" charset="0"/>
              </a:rPr>
              <a:t>.</a:t>
            </a:r>
            <a:endParaRPr lang="ru-RU" dirty="0">
              <a:latin typeface="Product Sans Medium" panose="020B0503030502040203" pitchFamily="34" charset="0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B46C56E-82FC-4B02-954F-3AFACF2E8C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97343" y="2750311"/>
            <a:ext cx="4973548" cy="3095758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ru-RU" sz="1800" dirty="0">
                <a:latin typeface="Product Sans Medium" panose="020B0503030502040203" pitchFamily="34" charset="0"/>
              </a:rPr>
              <a:t>В боте используются также следующие библиотеки:</a:t>
            </a:r>
            <a:endParaRPr lang="en-US" sz="1800" dirty="0">
              <a:latin typeface="Product Sans Medium" panose="020B0503030502040203" pitchFamily="34" charset="0"/>
            </a:endParaRPr>
          </a:p>
          <a:p>
            <a:r>
              <a:rPr lang="en-US" sz="1800" dirty="0" err="1">
                <a:latin typeface="Product Sans Medium" panose="020B0503030502040203" pitchFamily="34" charset="0"/>
              </a:rPr>
              <a:t>ujson</a:t>
            </a:r>
            <a:endParaRPr lang="en-US" sz="1800" dirty="0">
              <a:latin typeface="Product Sans Medium" panose="020B0503030502040203" pitchFamily="34" charset="0"/>
            </a:endParaRPr>
          </a:p>
          <a:p>
            <a:r>
              <a:rPr lang="en-US" sz="1800" dirty="0">
                <a:latin typeface="Product Sans Medium" panose="020B0503030502040203" pitchFamily="34" charset="0"/>
              </a:rPr>
              <a:t>requests</a:t>
            </a:r>
          </a:p>
          <a:p>
            <a:r>
              <a:rPr lang="en-US" sz="1800" dirty="0" err="1">
                <a:latin typeface="Product Sans Medium" panose="020B0503030502040203" pitchFamily="34" charset="0"/>
              </a:rPr>
              <a:t>tendo</a:t>
            </a:r>
            <a:endParaRPr lang="en-US" sz="1800" dirty="0">
              <a:latin typeface="Product Sans Medium" panose="020B0503030502040203" pitchFamily="34" charset="0"/>
            </a:endParaRPr>
          </a:p>
          <a:p>
            <a:r>
              <a:rPr lang="en-US" sz="1800" dirty="0">
                <a:latin typeface="Product Sans Medium" panose="020B0503030502040203" pitchFamily="34" charset="0"/>
              </a:rPr>
              <a:t>dacite</a:t>
            </a:r>
          </a:p>
          <a:p>
            <a:r>
              <a:rPr lang="en-US" sz="1800" dirty="0">
                <a:latin typeface="Product Sans Medium" panose="020B0503030502040203" pitchFamily="34" charset="0"/>
              </a:rPr>
              <a:t>emoji</a:t>
            </a:r>
          </a:p>
          <a:p>
            <a:r>
              <a:rPr lang="en-US" sz="1800" dirty="0">
                <a:latin typeface="Product Sans Medium" panose="020B0503030502040203" pitchFamily="34" charset="0"/>
              </a:rPr>
              <a:t>pymorphy3</a:t>
            </a:r>
          </a:p>
          <a:p>
            <a:r>
              <a:rPr lang="en-US" sz="1800" dirty="0">
                <a:latin typeface="Product Sans Medium" panose="020B0503030502040203" pitchFamily="34" charset="0"/>
              </a:rPr>
              <a:t>rich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E6A3C64-206A-47DC-8E31-F719E356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smtClean="0"/>
              <a:pPr rtl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719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79B87-4AA7-436A-A28E-213168C1C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853" y="1231900"/>
            <a:ext cx="4878365" cy="782638"/>
          </a:xfrm>
        </p:spPr>
        <p:txBody>
          <a:bodyPr rtlCol="0">
            <a:normAutofit/>
          </a:bodyPr>
          <a:lstStyle/>
          <a:p>
            <a:pPr rtl="0"/>
            <a:r>
              <a:rPr lang="ru-RU" dirty="0">
                <a:latin typeface="Product Sans Medium" panose="020B0503030502040203" pitchFamily="34" charset="0"/>
              </a:rPr>
              <a:t>Функции</a:t>
            </a:r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DA95CB00-346A-4BCB-AB0E-28FBDAD2E1E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endParaRPr lang="ru-RU" dirty="0">
              <a:latin typeface="Product Sans Medium" panose="020B0503030502040203" pitchFamily="34" charset="0"/>
            </a:endParaRPr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id="{37B0312A-C970-4CA1-A36F-1BB0C930FBE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DD2790B-AC76-457A-BCB5-3E68F230ED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marL="0" indent="0" rtl="0">
              <a:buNone/>
            </a:pPr>
            <a:endParaRPr lang="ru-RU" dirty="0"/>
          </a:p>
        </p:txBody>
      </p:sp>
      <p:pic>
        <p:nvPicPr>
          <p:cNvPr id="14" name="Рисунок 13" descr="Лодка в море на закате">
            <a:extLst>
              <a:ext uri="{FF2B5EF4-FFF2-40B4-BE49-F238E27FC236}">
                <a16:creationId xmlns:a16="http://schemas.microsoft.com/office/drawing/2014/main" id="{6D2A2984-909C-46E6-BA11-B06EBD98F0D9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3"/>
          <a:srcRect l="18" t="19053" r="-18" b="-174"/>
          <a:stretch/>
        </p:blipFill>
        <p:spPr>
          <a:xfrm>
            <a:off x="5771770" y="1483675"/>
            <a:ext cx="6421408" cy="3438427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DFFC05B-6738-42DC-8BE6-C9279D1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smtClean="0"/>
              <a:pPr rtl="0"/>
              <a:t>4</a:t>
            </a:fld>
            <a:endParaRPr lang="ru-RU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1144ECE-DC85-41B6-AC9D-D6D45BC95B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3982" y="-116550"/>
            <a:ext cx="3086100" cy="685800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D1F16789-01C9-407F-8072-E7A43F665F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5144" y="-79014"/>
            <a:ext cx="3086100" cy="685800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825E3822-9680-4EFB-A82D-3D524C90CD5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-3605" b="1"/>
          <a:stretch/>
        </p:blipFill>
        <p:spPr>
          <a:xfrm>
            <a:off x="86306" y="-363789"/>
            <a:ext cx="3086100" cy="710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532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79B87-4AA7-436A-A28E-213168C1C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853" y="1231900"/>
            <a:ext cx="4878365" cy="782638"/>
          </a:xfrm>
        </p:spPr>
        <p:txBody>
          <a:bodyPr rtlCol="0">
            <a:normAutofit/>
          </a:bodyPr>
          <a:lstStyle/>
          <a:p>
            <a:pPr rtl="0"/>
            <a:r>
              <a:rPr lang="ru-RU" dirty="0">
                <a:latin typeface="Product Sans Medium" panose="020B0503030502040203" pitchFamily="34" charset="0"/>
              </a:rPr>
              <a:t>Функции</a:t>
            </a:r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DA95CB00-346A-4BCB-AB0E-28FBDAD2E1E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endParaRPr lang="ru-RU" dirty="0">
              <a:latin typeface="Product Sans Medium" panose="020B0503030502040203" pitchFamily="34" charset="0"/>
            </a:endParaRPr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id="{37B0312A-C970-4CA1-A36F-1BB0C930FBE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DD2790B-AC76-457A-BCB5-3E68F230ED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marL="0" indent="0" rtl="0">
              <a:buNone/>
            </a:pPr>
            <a:endParaRPr lang="ru-RU" dirty="0"/>
          </a:p>
        </p:txBody>
      </p:sp>
      <p:pic>
        <p:nvPicPr>
          <p:cNvPr id="14" name="Рисунок 13" descr="Лодка в море на закате">
            <a:extLst>
              <a:ext uri="{FF2B5EF4-FFF2-40B4-BE49-F238E27FC236}">
                <a16:creationId xmlns:a16="http://schemas.microsoft.com/office/drawing/2014/main" id="{6D2A2984-909C-46E6-BA11-B06EBD98F0D9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3"/>
          <a:srcRect l="18" t="19053" r="-18" b="-174"/>
          <a:stretch/>
        </p:blipFill>
        <p:spPr>
          <a:xfrm>
            <a:off x="5771770" y="1483675"/>
            <a:ext cx="6421408" cy="3438427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DFFC05B-6738-42DC-8BE6-C9279D1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smtClean="0"/>
              <a:pPr rtl="0"/>
              <a:t>5</a:t>
            </a:fld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EAD7026-3D35-445E-8E21-8AC1478345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0446" y="0"/>
            <a:ext cx="3086100" cy="68580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DEC1652-29CA-4977-A6F9-DF670B936C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0084" y="0"/>
            <a:ext cx="3086100" cy="68580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63751B8-8DE6-47D2-9E53-BBA3E1F835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34" y="0"/>
            <a:ext cx="3086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535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>
                <a:latin typeface="Product Sans Medium" panose="020B0503030502040203" pitchFamily="34" charset="0"/>
              </a:rPr>
              <a:t>Заключение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B0CA970E-796E-4258-8457-D1CEF7B4B866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2399071" y="2148348"/>
            <a:ext cx="7393858" cy="2561304"/>
          </a:xfrm>
        </p:spPr>
        <p:txBody>
          <a:bodyPr rtlCol="0">
            <a:normAutofit lnSpcReduction="10000"/>
          </a:bodyPr>
          <a:lstStyle/>
          <a:p>
            <a:pPr marL="0" indent="457200" algn="just" rtl="0">
              <a:buNone/>
            </a:pPr>
            <a:r>
              <a:rPr lang="ru-RU" sz="2000" dirty="0">
                <a:latin typeface="Product Sans Medium" panose="020B0503030502040203" pitchFamily="34" charset="0"/>
              </a:rPr>
              <a:t>В заключение можно с уверенностью сказать, что использование VK-бота для тренировок является эффективным и удобным способом повышения своей физической активности. Благодаря возможности получать персонализированные тренировки и советы от бота прямо в мессенджере, пользователи могут легко следить за своим прогрессом и добиваться поставленных целей. Бот поможет вам оставаться мотивированным и поддерживать здоровый образ жизни, не отрываясь от повседневных дел. Попробуйте использовать VK-бот для тренировок и увидите результаты уже сегодня!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smtClean="0"/>
              <a:pPr rtl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35004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_30741380_TF55923798.potx" id="{1FB061B5-9E01-4E04-A517-B0AA2987E41C}" vid="{D770918E-B00C-4F04-BDFD-A08CC9945D76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024DF7-0783-4549-86B7-A48B29FBA9C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«Веселый отпуск»</Template>
  <TotalTime>58</TotalTime>
  <Words>241</Words>
  <Application>Microsoft Office PowerPoint</Application>
  <PresentationFormat>Широкоэкранный</PresentationFormat>
  <Paragraphs>36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Product Sans Medium</vt:lpstr>
      <vt:lpstr>Тема Office</vt:lpstr>
      <vt:lpstr>Тренировочный  VK-бот</vt:lpstr>
      <vt:lpstr>Концепция</vt:lpstr>
      <vt:lpstr>Как работает</vt:lpstr>
      <vt:lpstr>Функции</vt:lpstr>
      <vt:lpstr>Функции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Тренировочный  VK-бот</dc:title>
  <dc:creator>Равиль Миргаязов</dc:creator>
  <cp:lastModifiedBy>Яндекс</cp:lastModifiedBy>
  <cp:revision>7</cp:revision>
  <dcterms:created xsi:type="dcterms:W3CDTF">2024-04-14T19:49:42Z</dcterms:created>
  <dcterms:modified xsi:type="dcterms:W3CDTF">2024-04-18T13:18:14Z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