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6" r:id="rId7"/>
    <p:sldId id="260" r:id="rId8"/>
    <p:sldId id="261" r:id="rId9"/>
    <p:sldId id="267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AB47-3ED3-4FB8-A2D7-718FFB9C3DA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4118-861A-44FB-A9D4-0BEFFB5D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6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AB47-3ED3-4FB8-A2D7-718FFB9C3DA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4118-861A-44FB-A9D4-0BEFFB5D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3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AB47-3ED3-4FB8-A2D7-718FFB9C3DA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4118-861A-44FB-A9D4-0BEFFB5D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4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AB47-3ED3-4FB8-A2D7-718FFB9C3DA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4118-861A-44FB-A9D4-0BEFFB5D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9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AB47-3ED3-4FB8-A2D7-718FFB9C3DA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4118-861A-44FB-A9D4-0BEFFB5D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0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AB47-3ED3-4FB8-A2D7-718FFB9C3DA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4118-861A-44FB-A9D4-0BEFFB5D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2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AB47-3ED3-4FB8-A2D7-718FFB9C3DA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4118-861A-44FB-A9D4-0BEFFB5D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6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AB47-3ED3-4FB8-A2D7-718FFB9C3DA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4118-861A-44FB-A9D4-0BEFFB5D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0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AB47-3ED3-4FB8-A2D7-718FFB9C3DA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4118-861A-44FB-A9D4-0BEFFB5D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8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AB47-3ED3-4FB8-A2D7-718FFB9C3DA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4118-861A-44FB-A9D4-0BEFFB5D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9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AB47-3ED3-4FB8-A2D7-718FFB9C3DA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4118-861A-44FB-A9D4-0BEFFB5D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9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FAB47-3ED3-4FB8-A2D7-718FFB9C3DA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F4118-861A-44FB-A9D4-0BEFFB5D6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35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7802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Part 1: App Landscape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1254012"/>
            <a:ext cx="11675444" cy="56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1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5" y="96254"/>
            <a:ext cx="11627318" cy="661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1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38" y="240632"/>
            <a:ext cx="1130968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2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App Landscape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8" y="259882"/>
            <a:ext cx="11636944" cy="637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9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13" y="279134"/>
            <a:ext cx="11396311" cy="64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1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853" y="2136808"/>
            <a:ext cx="4620126" cy="333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9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52" y="1135780"/>
            <a:ext cx="11061371" cy="562115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8452" y="115504"/>
            <a:ext cx="10314272" cy="943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Part2 :Reviews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1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43" y="299601"/>
            <a:ext cx="11206029" cy="63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592" y="2741369"/>
            <a:ext cx="4647603" cy="304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6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273063"/>
            <a:ext cx="11300059" cy="551274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7802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Part 3: App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13" y="240632"/>
            <a:ext cx="11348185" cy="643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2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18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1: App Landscape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Thinkpad</cp:lastModifiedBy>
  <cp:revision>6</cp:revision>
  <dcterms:created xsi:type="dcterms:W3CDTF">2025-01-06T21:49:10Z</dcterms:created>
  <dcterms:modified xsi:type="dcterms:W3CDTF">2025-01-07T09:05:56Z</dcterms:modified>
</cp:coreProperties>
</file>