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4" r:id="rId3"/>
    <p:sldId id="285" r:id="rId4"/>
    <p:sldId id="286" r:id="rId5"/>
    <p:sldId id="288" r:id="rId6"/>
    <p:sldId id="289" r:id="rId7"/>
    <p:sldId id="28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89" d="100"/>
          <a:sy n="89" d="100"/>
        </p:scale>
        <p:origin x="32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24-Jun-18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24-Jun-18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24-Jun-18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24-Jun-18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24-Jun-18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24-Jun-18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24-Jun-18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24-Jun-18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24-Jun-18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24-Jun-18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24-Jun-18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24-Jun-18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24-Jun-18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24-Jun-18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24-Jun-18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24-Jun-18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t>24-Jun-18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6082" y="1413934"/>
            <a:ext cx="7766936" cy="1646302"/>
          </a:xfrm>
        </p:spPr>
        <p:txBody>
          <a:bodyPr/>
          <a:lstStyle/>
          <a:p>
            <a:pPr algn="ctr"/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GoalReacher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9800" y="4050833"/>
            <a:ext cx="8699500" cy="1096899"/>
          </a:xfrm>
        </p:spPr>
        <p:txBody>
          <a:bodyPr>
            <a:normAutofit/>
          </a:bodyPr>
          <a:lstStyle/>
          <a:p>
            <a:pPr algn="ctr"/>
            <a:r>
              <a:rPr lang="bg-BG" b="1" dirty="0"/>
              <a:t>„Разработка на клиент-сървър (fullstack) приложения с Node.js + Express.js + </a:t>
            </a:r>
            <a:r>
              <a:rPr lang="bg-BG" b="1" dirty="0" smtClean="0"/>
              <a:t>React.js</a:t>
            </a:r>
            <a:r>
              <a:rPr lang="en-US" b="1" dirty="0" smtClean="0"/>
              <a:t> + MongoDB</a:t>
            </a:r>
            <a:r>
              <a:rPr lang="bg-BG" b="1" dirty="0" smtClean="0"/>
              <a:t>“</a:t>
            </a:r>
            <a:endParaRPr lang="bg-BG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dirty="0">
                <a:solidFill>
                  <a:schemeClr val="accent2">
                    <a:lumMod val="75000"/>
                  </a:schemeClr>
                </a:solidFill>
              </a:rPr>
              <a:t>Кратко </a:t>
            </a:r>
            <a:r>
              <a:rPr lang="bg-BG" b="1" dirty="0" smtClean="0">
                <a:solidFill>
                  <a:schemeClr val="accent2">
                    <a:lumMod val="75000"/>
                  </a:schemeClr>
                </a:solidFill>
              </a:rPr>
              <a:t>описание</a:t>
            </a:r>
            <a:endParaRPr lang="bg-BG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dirty="0" smtClean="0"/>
              <a:t>Има много хора, които имат за цел да постигнат някаква цел. Те са твърдо решени да го постигнат, но на тях им липсва нещо малко, което да им помага много. А именно нещо, което да им помага да се органират, да им помага да не забравят какво искат да постигнат. </a:t>
            </a:r>
            <a:r>
              <a:rPr lang="bg-BG" dirty="0" smtClean="0"/>
              <a:t>Мобилното приложение </a:t>
            </a:r>
            <a:r>
              <a:rPr lang="en-US" dirty="0" err="1" smtClean="0"/>
              <a:t>GoalReacher</a:t>
            </a:r>
            <a:r>
              <a:rPr lang="bg-BG" dirty="0" smtClean="0"/>
              <a:t> е перфектен за такива хора. Приложението ви помага да запълнят точно тези дупки, а именно да си поставят цели, да ги задраскват при вече достигната цел, да си организират времето за текущия ден.</a:t>
            </a:r>
            <a:endParaRPr lang="bg-BG" dirty="0"/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78512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dirty="0">
                <a:solidFill>
                  <a:schemeClr val="accent2">
                    <a:lumMod val="75000"/>
                  </a:schemeClr>
                </a:solidFill>
              </a:rPr>
              <a:t>Main Use Cases / </a:t>
            </a:r>
            <a:r>
              <a:rPr lang="bg-BG" b="1" dirty="0" smtClean="0">
                <a:solidFill>
                  <a:schemeClr val="accent2">
                    <a:lumMod val="75000"/>
                  </a:schemeClr>
                </a:solidFill>
              </a:rPr>
              <a:t>Scenarios</a:t>
            </a:r>
            <a:endParaRPr lang="bg-BG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2286904"/>
            <a:ext cx="8596312" cy="362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336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 </a:t>
            </a:r>
            <a:r>
              <a:rPr lang="bg-BG" b="1" dirty="0" smtClean="0">
                <a:solidFill>
                  <a:schemeClr val="accent2">
                    <a:lumMod val="75000"/>
                  </a:schemeClr>
                </a:solidFill>
              </a:rPr>
              <a:t>Използвани библиотеки</a:t>
            </a:r>
            <a:endParaRPr lang="bg-BG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2">
                  <a:lumMod val="50000"/>
                </a:schemeClr>
              </a:buClr>
            </a:pPr>
            <a:r>
              <a:rPr lang="en-US" dirty="0" err="1" smtClean="0"/>
              <a:t>Axios</a:t>
            </a:r>
            <a:endParaRPr lang="en-US" dirty="0" smtClean="0"/>
          </a:p>
          <a:p>
            <a:pPr>
              <a:buClr>
                <a:schemeClr val="accent2">
                  <a:lumMod val="50000"/>
                </a:schemeClr>
              </a:buClr>
            </a:pPr>
            <a:r>
              <a:rPr lang="en-US" dirty="0" smtClean="0"/>
              <a:t>Express</a:t>
            </a:r>
            <a:endParaRPr lang="en-US" dirty="0" smtClean="0"/>
          </a:p>
          <a:p>
            <a:pPr>
              <a:buClr>
                <a:schemeClr val="accent2">
                  <a:lumMod val="50000"/>
                </a:schemeClr>
              </a:buClr>
            </a:pPr>
            <a:r>
              <a:rPr lang="en-US" dirty="0" smtClean="0"/>
              <a:t>Loopback</a:t>
            </a:r>
            <a:endParaRPr lang="en-US" dirty="0" smtClean="0"/>
          </a:p>
          <a:p>
            <a:pPr>
              <a:buClr>
                <a:schemeClr val="accent2">
                  <a:lumMod val="50000"/>
                </a:schemeClr>
              </a:buClr>
            </a:pPr>
            <a:r>
              <a:rPr lang="en-US" dirty="0" smtClean="0"/>
              <a:t>jQuery</a:t>
            </a:r>
            <a:endParaRPr lang="en-US" dirty="0" smtClean="0"/>
          </a:p>
          <a:p>
            <a:pPr>
              <a:buClr>
                <a:schemeClr val="accent2">
                  <a:lumMod val="50000"/>
                </a:schemeClr>
              </a:buClr>
            </a:pPr>
            <a:r>
              <a:rPr lang="en-US" dirty="0" smtClean="0"/>
              <a:t>React</a:t>
            </a:r>
            <a:endParaRPr lang="en-US" dirty="0" smtClean="0"/>
          </a:p>
          <a:p>
            <a:pPr>
              <a:buClr>
                <a:schemeClr val="accent2">
                  <a:lumMod val="50000"/>
                </a:schemeClr>
              </a:buClr>
            </a:pPr>
            <a:r>
              <a:rPr lang="en-US" dirty="0" smtClean="0"/>
              <a:t>React-</a:t>
            </a:r>
            <a:r>
              <a:rPr lang="en-US" dirty="0" err="1" smtClean="0"/>
              <a:t>dom</a:t>
            </a:r>
            <a:endParaRPr lang="en-US" dirty="0" smtClean="0"/>
          </a:p>
          <a:p>
            <a:pPr>
              <a:buClr>
                <a:schemeClr val="accent2">
                  <a:lumMod val="50000"/>
                </a:schemeClr>
              </a:buClr>
            </a:pPr>
            <a:r>
              <a:rPr lang="en-US" dirty="0" smtClean="0"/>
              <a:t>React-router-</a:t>
            </a:r>
            <a:r>
              <a:rPr lang="en-US" dirty="0" err="1" smtClean="0"/>
              <a:t>dom</a:t>
            </a:r>
            <a:endParaRPr lang="en-US" dirty="0" smtClean="0"/>
          </a:p>
          <a:p>
            <a:pPr marL="0" indent="0">
              <a:buClr>
                <a:schemeClr val="accent2">
                  <a:lumMod val="50000"/>
                </a:schemeClr>
              </a:buClr>
              <a:buNone/>
            </a:pPr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913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dirty="0">
                <a:solidFill>
                  <a:schemeClr val="accent2">
                    <a:lumMod val="75000"/>
                  </a:schemeClr>
                </a:solidFill>
              </a:rPr>
              <a:t>API Resources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6272" y="2160588"/>
            <a:ext cx="4999494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63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dirty="0">
                <a:solidFill>
                  <a:schemeClr val="accent2">
                    <a:lumMod val="75000"/>
                  </a:schemeClr>
                </a:solidFill>
              </a:rPr>
              <a:t>Начин на работа със </a:t>
            </a:r>
            <a:r>
              <a:rPr lang="bg-BG" b="1" dirty="0" smtClean="0">
                <a:solidFill>
                  <a:schemeClr val="accent2">
                    <a:lumMod val="75000"/>
                  </a:schemeClr>
                </a:solidFill>
              </a:rPr>
              <a:t>системата</a:t>
            </a:r>
            <a:endParaRPr lang="bg-BG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 smtClean="0"/>
              <a:t>Demo</a:t>
            </a:r>
            <a:endParaRPr lang="bg-BG" sz="3200" dirty="0"/>
          </a:p>
        </p:txBody>
      </p:sp>
    </p:spTree>
    <p:extLst>
      <p:ext uri="{BB962C8B-B14F-4D97-AF65-F5344CB8AC3E}">
        <p14:creationId xmlns:p14="http://schemas.microsoft.com/office/powerpoint/2010/main" val="2834208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320577"/>
            <a:ext cx="8596668" cy="1424577"/>
          </a:xfrm>
        </p:spPr>
        <p:txBody>
          <a:bodyPr/>
          <a:lstStyle/>
          <a:p>
            <a:r>
              <a:rPr lang="bg-BG" dirty="0">
                <a:solidFill>
                  <a:schemeClr val="accent2">
                    <a:lumMod val="75000"/>
                  </a:schemeClr>
                </a:solidFill>
              </a:rPr>
              <a:t>Благодарим Ви за вниманието!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800600"/>
            <a:ext cx="8596668" cy="1478188"/>
          </a:xfrm>
        </p:spPr>
        <p:txBody>
          <a:bodyPr>
            <a:normAutofit/>
          </a:bodyPr>
          <a:lstStyle/>
          <a:p>
            <a:r>
              <a:rPr lang="bg-BG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Изготвил:</a:t>
            </a:r>
            <a:r>
              <a:rPr lang="bg-B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bg-BG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bg-B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Йордан Петков, </a:t>
            </a:r>
            <a:r>
              <a:rPr lang="bg-B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ф.№ </a:t>
            </a:r>
            <a:r>
              <a:rPr lang="bg-B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81430</a:t>
            </a:r>
            <a:endParaRPr lang="bg-B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Custom 1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226292"/>
      </a:hlink>
      <a:folHlink>
        <a:srgbClr val="0F7597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147</TotalTime>
  <Words>153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GoalReacher</vt:lpstr>
      <vt:lpstr>Кратко описание</vt:lpstr>
      <vt:lpstr>Main Use Cases / Scenarios</vt:lpstr>
      <vt:lpstr> Използвани библиотеки</vt:lpstr>
      <vt:lpstr>API Resources</vt:lpstr>
      <vt:lpstr>Начин на работа със системата</vt:lpstr>
      <vt:lpstr>Благодарим Ви за вниманието!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Информационна система за Алумни</dc:title>
  <dc:creator>Chobanova, Tereza</dc:creator>
  <cp:lastModifiedBy>Dan4itoLP</cp:lastModifiedBy>
  <cp:revision>66</cp:revision>
  <dcterms:created xsi:type="dcterms:W3CDTF">2017-03-30T18:34:00Z</dcterms:created>
  <dcterms:modified xsi:type="dcterms:W3CDTF">2018-06-24T13:01:48Z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2057-10.2.0.5845</vt:lpwstr>
  </property>
</Properties>
</file>