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FE9CB29E-06A7-4199-81B9-5EA77BEB7592}" type="datetimeFigureOut">
              <a:rPr lang="en-AU" smtClean="0"/>
              <a:t>12/10/2012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D2E-B9D9-473A-820A-655034D263A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B29E-06A7-4199-81B9-5EA77BEB7592}" type="datetimeFigureOut">
              <a:rPr lang="en-AU" smtClean="0"/>
              <a:t>12/10/2012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D2E-B9D9-473A-820A-655034D263A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B29E-06A7-4199-81B9-5EA77BEB7592}" type="datetimeFigureOut">
              <a:rPr lang="en-AU" smtClean="0"/>
              <a:t>12/10/2012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D2E-B9D9-473A-820A-655034D263A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B29E-06A7-4199-81B9-5EA77BEB7592}" type="datetimeFigureOut">
              <a:rPr lang="en-AU" smtClean="0"/>
              <a:t>12/10/2012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D2E-B9D9-473A-820A-655034D263AB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B29E-06A7-4199-81B9-5EA77BEB7592}" type="datetimeFigureOut">
              <a:rPr lang="en-AU" smtClean="0"/>
              <a:t>12/10/2012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D2E-B9D9-473A-820A-655034D263AB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B29E-06A7-4199-81B9-5EA77BEB7592}" type="datetimeFigureOut">
              <a:rPr lang="en-AU" smtClean="0"/>
              <a:t>12/10/2012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D2E-B9D9-473A-820A-655034D263AB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B29E-06A7-4199-81B9-5EA77BEB7592}" type="datetimeFigureOut">
              <a:rPr lang="en-AU" smtClean="0"/>
              <a:t>12/10/2012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D2E-B9D9-473A-820A-655034D263A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B29E-06A7-4199-81B9-5EA77BEB7592}" type="datetimeFigureOut">
              <a:rPr lang="en-AU" smtClean="0"/>
              <a:t>12/10/2012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D2E-B9D9-473A-820A-655034D263AB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B29E-06A7-4199-81B9-5EA77BEB7592}" type="datetimeFigureOut">
              <a:rPr lang="en-AU" smtClean="0"/>
              <a:t>12/10/2012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D2E-B9D9-473A-820A-655034D263A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B29E-06A7-4199-81B9-5EA77BEB7592}" type="datetimeFigureOut">
              <a:rPr lang="en-AU" smtClean="0"/>
              <a:t>12/10/2012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D2E-B9D9-473A-820A-655034D263AB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B29E-06A7-4199-81B9-5EA77BEB7592}" type="datetimeFigureOut">
              <a:rPr lang="en-AU" smtClean="0"/>
              <a:t>12/10/2012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D2E-B9D9-473A-820A-655034D263A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E9CB29E-06A7-4199-81B9-5EA77BEB7592}" type="datetimeFigureOut">
              <a:rPr lang="en-AU" smtClean="0"/>
              <a:t>12/10/2012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E5D9D2E-B9D9-473A-820A-655034D263AB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Sample Power point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Example of a Power point file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350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Second slide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Point 1</a:t>
            </a:r>
          </a:p>
          <a:p>
            <a:pPr fontAlgn="base"/>
            <a:r>
              <a:rPr lang="en-AU" dirty="0"/>
              <a:t>Et </a:t>
            </a:r>
            <a:r>
              <a:rPr lang="en-AU" dirty="0" err="1"/>
              <a:t>quidem</a:t>
            </a:r>
            <a:r>
              <a:rPr lang="en-AU" dirty="0"/>
              <a:t> </a:t>
            </a:r>
            <a:r>
              <a:rPr lang="en-AU" dirty="0" err="1"/>
              <a:t>illud</a:t>
            </a:r>
            <a:r>
              <a:rPr lang="en-AU" dirty="0"/>
              <a:t> </a:t>
            </a:r>
            <a:r>
              <a:rPr lang="en-AU" dirty="0" err="1"/>
              <a:t>ipsum</a:t>
            </a:r>
            <a:r>
              <a:rPr lang="en-AU" dirty="0"/>
              <a:t> non </a:t>
            </a:r>
            <a:r>
              <a:rPr lang="en-AU" dirty="0" err="1"/>
              <a:t>nimium</a:t>
            </a:r>
            <a:r>
              <a:rPr lang="en-AU" dirty="0"/>
              <a:t> </a:t>
            </a:r>
            <a:r>
              <a:rPr lang="en-AU" dirty="0" err="1"/>
              <a:t>probo</a:t>
            </a:r>
            <a:r>
              <a:rPr lang="en-AU" dirty="0"/>
              <a:t> et </a:t>
            </a:r>
            <a:r>
              <a:rPr lang="en-AU" dirty="0" err="1"/>
              <a:t>tantum</a:t>
            </a:r>
            <a:r>
              <a:rPr lang="en-AU" dirty="0"/>
              <a:t> </a:t>
            </a:r>
            <a:r>
              <a:rPr lang="en-AU" dirty="0" err="1"/>
              <a:t>patior</a:t>
            </a:r>
            <a:r>
              <a:rPr lang="en-AU" dirty="0"/>
              <a:t>, </a:t>
            </a:r>
            <a:r>
              <a:rPr lang="en-AU" dirty="0" err="1"/>
              <a:t>philosophum</a:t>
            </a:r>
            <a:r>
              <a:rPr lang="en-AU" dirty="0"/>
              <a:t> </a:t>
            </a:r>
            <a:r>
              <a:rPr lang="en-AU" dirty="0" err="1"/>
              <a:t>loqui</a:t>
            </a:r>
            <a:r>
              <a:rPr lang="en-AU" dirty="0"/>
              <a:t> de </a:t>
            </a:r>
            <a:r>
              <a:rPr lang="en-AU" dirty="0" err="1"/>
              <a:t>cupiditatibus</a:t>
            </a:r>
            <a:r>
              <a:rPr lang="en-AU" dirty="0"/>
              <a:t> </a:t>
            </a:r>
            <a:r>
              <a:rPr lang="en-AU" dirty="0" err="1"/>
              <a:t>finiendis</a:t>
            </a:r>
            <a:r>
              <a:rPr lang="en-AU" dirty="0"/>
              <a:t>.</a:t>
            </a:r>
          </a:p>
          <a:p>
            <a:pPr fontAlgn="base"/>
            <a:r>
              <a:rPr lang="en-AU" dirty="0" err="1"/>
              <a:t>Paulum</a:t>
            </a:r>
            <a:r>
              <a:rPr lang="en-AU" dirty="0"/>
              <a:t>, cum </a:t>
            </a:r>
            <a:r>
              <a:rPr lang="en-AU" dirty="0" err="1"/>
              <a:t>regem</a:t>
            </a:r>
            <a:r>
              <a:rPr lang="en-AU" dirty="0"/>
              <a:t> </a:t>
            </a:r>
            <a:r>
              <a:rPr lang="en-AU" dirty="0" err="1"/>
              <a:t>Persem</a:t>
            </a:r>
            <a:r>
              <a:rPr lang="en-AU" dirty="0"/>
              <a:t> </a:t>
            </a:r>
            <a:r>
              <a:rPr lang="en-AU" dirty="0" err="1"/>
              <a:t>captum</a:t>
            </a:r>
            <a:r>
              <a:rPr lang="en-AU" dirty="0"/>
              <a:t> </a:t>
            </a:r>
            <a:r>
              <a:rPr lang="en-AU" dirty="0" err="1"/>
              <a:t>adduceret</a:t>
            </a:r>
            <a:r>
              <a:rPr lang="en-AU" dirty="0"/>
              <a:t>, </a:t>
            </a:r>
            <a:r>
              <a:rPr lang="en-AU" dirty="0" err="1"/>
              <a:t>eodem</a:t>
            </a:r>
            <a:r>
              <a:rPr lang="en-AU" dirty="0"/>
              <a:t> </a:t>
            </a:r>
            <a:r>
              <a:rPr lang="en-AU" dirty="0" err="1"/>
              <a:t>flumine</a:t>
            </a:r>
            <a:r>
              <a:rPr lang="en-AU" dirty="0"/>
              <a:t> </a:t>
            </a:r>
            <a:r>
              <a:rPr lang="en-AU" dirty="0" err="1" smtClean="0"/>
              <a:t>invectio</a:t>
            </a:r>
            <a:r>
              <a:rPr lang="en-AU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063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Third slide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AU" dirty="0" err="1"/>
              <a:t>Nunc</a:t>
            </a:r>
            <a:r>
              <a:rPr lang="en-AU" dirty="0"/>
              <a:t> </a:t>
            </a:r>
            <a:r>
              <a:rPr lang="en-AU" dirty="0" err="1"/>
              <a:t>ita</a:t>
            </a:r>
            <a:r>
              <a:rPr lang="en-AU" dirty="0"/>
              <a:t> </a:t>
            </a:r>
            <a:r>
              <a:rPr lang="en-AU" dirty="0" err="1"/>
              <a:t>separantur</a:t>
            </a:r>
            <a:r>
              <a:rPr lang="en-AU" dirty="0"/>
              <a:t>,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disiuncta</a:t>
            </a:r>
            <a:r>
              <a:rPr lang="en-AU" dirty="0"/>
              <a:t> </a:t>
            </a:r>
            <a:r>
              <a:rPr lang="en-AU" dirty="0" err="1"/>
              <a:t>sint</a:t>
            </a:r>
            <a:r>
              <a:rPr lang="en-AU" dirty="0"/>
              <a:t>, quo </a:t>
            </a:r>
            <a:r>
              <a:rPr lang="en-AU" dirty="0" err="1"/>
              <a:t>nihil</a:t>
            </a:r>
            <a:r>
              <a:rPr lang="en-AU" dirty="0"/>
              <a:t> </a:t>
            </a:r>
            <a:r>
              <a:rPr lang="en-AU" dirty="0" err="1"/>
              <a:t>potest</a:t>
            </a:r>
            <a:r>
              <a:rPr lang="en-AU" dirty="0"/>
              <a:t> </a:t>
            </a:r>
            <a:r>
              <a:rPr lang="en-AU" dirty="0" err="1"/>
              <a:t>esse</a:t>
            </a:r>
            <a:r>
              <a:rPr lang="en-AU" dirty="0"/>
              <a:t> </a:t>
            </a:r>
            <a:r>
              <a:rPr lang="en-AU" dirty="0" smtClean="0"/>
              <a:t>per.</a:t>
            </a:r>
            <a:endParaRPr lang="en-AU" dirty="0"/>
          </a:p>
          <a:p>
            <a:pPr fontAlgn="base"/>
            <a:r>
              <a:rPr lang="en-AU" dirty="0"/>
              <a:t>His </a:t>
            </a:r>
            <a:r>
              <a:rPr lang="en-AU" dirty="0" err="1"/>
              <a:t>singulis</a:t>
            </a:r>
            <a:r>
              <a:rPr lang="en-AU" dirty="0"/>
              <a:t> </a:t>
            </a:r>
            <a:r>
              <a:rPr lang="en-AU" dirty="0" err="1"/>
              <a:t>copiose</a:t>
            </a:r>
            <a:r>
              <a:rPr lang="en-AU" dirty="0"/>
              <a:t> </a:t>
            </a:r>
            <a:r>
              <a:rPr lang="en-AU" dirty="0" err="1"/>
              <a:t>responderi</a:t>
            </a:r>
            <a:r>
              <a:rPr lang="en-AU" dirty="0"/>
              <a:t> </a:t>
            </a:r>
            <a:r>
              <a:rPr lang="en-AU" dirty="0" err="1"/>
              <a:t>solet</a:t>
            </a:r>
            <a:r>
              <a:rPr lang="en-AU" dirty="0"/>
              <a:t>, </a:t>
            </a:r>
            <a:r>
              <a:rPr lang="en-AU" dirty="0" err="1"/>
              <a:t>sed</a:t>
            </a:r>
            <a:r>
              <a:rPr lang="en-AU" dirty="0"/>
              <a:t> quae </a:t>
            </a:r>
            <a:r>
              <a:rPr lang="en-AU" dirty="0" err="1"/>
              <a:t>perspicua</a:t>
            </a:r>
            <a:r>
              <a:rPr lang="en-AU" dirty="0"/>
              <a:t> </a:t>
            </a:r>
            <a:r>
              <a:rPr lang="en-AU" dirty="0" err="1"/>
              <a:t>sunt</a:t>
            </a:r>
            <a:r>
              <a:rPr lang="en-AU" dirty="0"/>
              <a:t> longa </a:t>
            </a:r>
            <a:r>
              <a:rPr lang="en-AU" dirty="0" err="1"/>
              <a:t>esse</a:t>
            </a:r>
            <a:r>
              <a:rPr lang="en-AU" dirty="0"/>
              <a:t> non </a:t>
            </a:r>
            <a:r>
              <a:rPr lang="en-AU" dirty="0" err="1"/>
              <a:t>debent</a:t>
            </a:r>
            <a:r>
              <a:rPr lang="en-AU" dirty="0"/>
              <a:t>.</a:t>
            </a:r>
          </a:p>
          <a:p>
            <a:pPr fontAlgn="base"/>
            <a:r>
              <a:rPr lang="en-AU" dirty="0" err="1"/>
              <a:t>Neque</a:t>
            </a:r>
            <a:r>
              <a:rPr lang="en-AU" dirty="0"/>
              <a:t> </a:t>
            </a:r>
            <a:r>
              <a:rPr lang="en-AU" dirty="0" err="1"/>
              <a:t>enim</a:t>
            </a:r>
            <a:r>
              <a:rPr lang="en-AU" dirty="0"/>
              <a:t> </a:t>
            </a:r>
            <a:r>
              <a:rPr lang="en-AU" dirty="0" err="1"/>
              <a:t>disputari</a:t>
            </a:r>
            <a:r>
              <a:rPr lang="en-AU" dirty="0"/>
              <a:t> sine </a:t>
            </a:r>
            <a:r>
              <a:rPr lang="en-AU" dirty="0" err="1"/>
              <a:t>reprehensione</a:t>
            </a:r>
            <a:r>
              <a:rPr lang="en-AU" dirty="0"/>
              <a:t> </a:t>
            </a:r>
            <a:r>
              <a:rPr lang="en-AU" dirty="0" err="1"/>
              <a:t>nec</a:t>
            </a:r>
            <a:r>
              <a:rPr lang="en-AU" dirty="0"/>
              <a:t> cum </a:t>
            </a:r>
            <a:r>
              <a:rPr lang="en-AU" dirty="0" err="1"/>
              <a:t>iracundia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pertinacia</a:t>
            </a:r>
            <a:r>
              <a:rPr lang="en-AU" dirty="0"/>
              <a:t> </a:t>
            </a:r>
            <a:r>
              <a:rPr lang="en-AU" dirty="0" err="1"/>
              <a:t>recte</a:t>
            </a:r>
            <a:r>
              <a:rPr lang="en-AU" dirty="0"/>
              <a:t> </a:t>
            </a:r>
            <a:r>
              <a:rPr lang="en-AU" dirty="0" err="1"/>
              <a:t>disputari</a:t>
            </a:r>
            <a:r>
              <a:rPr lang="en-AU" dirty="0"/>
              <a:t> </a:t>
            </a:r>
            <a:r>
              <a:rPr lang="en-AU" dirty="0" err="1"/>
              <a:t>potest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190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636912"/>
            <a:ext cx="6400800" cy="685800"/>
          </a:xfrm>
        </p:spPr>
        <p:txBody>
          <a:bodyPr/>
          <a:lstStyle/>
          <a:p>
            <a:r>
              <a:rPr lang="en-AU" dirty="0" smtClean="0"/>
              <a:t>The End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9220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</TotalTime>
  <Words>89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Couture</vt:lpstr>
      <vt:lpstr>Sample Power point</vt:lpstr>
      <vt:lpstr>Second slide</vt:lpstr>
      <vt:lpstr>Third slide</vt:lpstr>
      <vt:lpstr>The End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</dc:title>
  <dc:creator>Daniel Tonon</dc:creator>
  <cp:lastModifiedBy>Daniel Tonon</cp:lastModifiedBy>
  <cp:revision>5</cp:revision>
  <dcterms:created xsi:type="dcterms:W3CDTF">2012-10-11T23:25:59Z</dcterms:created>
  <dcterms:modified xsi:type="dcterms:W3CDTF">2012-10-11T23:32:46Z</dcterms:modified>
</cp:coreProperties>
</file>