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08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4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4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0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27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6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CD3B-953C-4FF2-8565-259BA07C59A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613F-6F39-4E48-B963-6846AE3F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13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38" y="3580510"/>
            <a:ext cx="4475565" cy="3153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5" y="3474431"/>
            <a:ext cx="4502031" cy="3259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9"/>
          <a:stretch/>
        </p:blipFill>
        <p:spPr>
          <a:xfrm>
            <a:off x="1434330" y="117855"/>
            <a:ext cx="4628640" cy="3144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72" y="523220"/>
            <a:ext cx="3794560" cy="2677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2609" y="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33531" y="34744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41094" y="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88528" y="3462715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23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95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Bobkov</dc:creator>
  <cp:lastModifiedBy>Dan Bobkov</cp:lastModifiedBy>
  <cp:revision>6</cp:revision>
  <dcterms:created xsi:type="dcterms:W3CDTF">2019-02-22T12:58:14Z</dcterms:created>
  <dcterms:modified xsi:type="dcterms:W3CDTF">2019-02-22T15:31:02Z</dcterms:modified>
</cp:coreProperties>
</file>