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60" r:id="rId3"/>
    <p:sldId id="257" r:id="rId4"/>
    <p:sldId id="261" r:id="rId5"/>
    <p:sldId id="262" r:id="rId6"/>
    <p:sldId id="258" r:id="rId7"/>
    <p:sldId id="259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8C088B-AB8E-47A9-A910-30D5D87B65AE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5BB389E-E886-46C1-9A7A-E6A75897A3DB}">
      <dgm:prSet/>
      <dgm:spPr/>
      <dgm:t>
        <a:bodyPr/>
        <a:lstStyle/>
        <a:p>
          <a:r>
            <a:rPr lang="en-GB"/>
            <a:t>TFT </a:t>
          </a:r>
          <a:r>
            <a:rPr lang="en-GB">
              <a:sym typeface="Wingdings" panose="05000000000000000000" pitchFamily="2" charset="2"/>
            </a:rPr>
            <a:t></a:t>
          </a:r>
          <a:r>
            <a:rPr lang="en-GB"/>
            <a:t> 8 player game</a:t>
          </a:r>
          <a:endParaRPr lang="en-US"/>
        </a:p>
      </dgm:t>
    </dgm:pt>
    <dgm:pt modelId="{DA4387A2-1D65-47A6-8005-CA2EF7ED9355}" type="parTrans" cxnId="{66E92E9A-8E51-49D3-A992-382548110AFE}">
      <dgm:prSet/>
      <dgm:spPr/>
      <dgm:t>
        <a:bodyPr/>
        <a:lstStyle/>
        <a:p>
          <a:endParaRPr lang="en-US"/>
        </a:p>
      </dgm:t>
    </dgm:pt>
    <dgm:pt modelId="{4EA86DC4-8F7E-487F-B2E6-325624CDD165}" type="sibTrans" cxnId="{66E92E9A-8E51-49D3-A992-382548110AFE}">
      <dgm:prSet/>
      <dgm:spPr/>
      <dgm:t>
        <a:bodyPr/>
        <a:lstStyle/>
        <a:p>
          <a:endParaRPr lang="en-US"/>
        </a:p>
      </dgm:t>
    </dgm:pt>
    <dgm:pt modelId="{84252C3D-A913-4601-A7B5-10AEB5EDCD1C}">
      <dgm:prSet/>
      <dgm:spPr/>
      <dgm:t>
        <a:bodyPr/>
        <a:lstStyle/>
        <a:p>
          <a:r>
            <a:rPr lang="en-GB"/>
            <a:t>Win </a:t>
          </a:r>
          <a:r>
            <a:rPr lang="en-GB">
              <a:sym typeface="Wingdings" panose="05000000000000000000" pitchFamily="2" charset="2"/>
            </a:rPr>
            <a:t></a:t>
          </a:r>
          <a:r>
            <a:rPr lang="en-GB"/>
            <a:t> 1</a:t>
          </a:r>
          <a:r>
            <a:rPr lang="en-GB" baseline="30000"/>
            <a:t>st</a:t>
          </a:r>
          <a:r>
            <a:rPr lang="en-GB"/>
            <a:t> place</a:t>
          </a:r>
          <a:endParaRPr lang="en-US"/>
        </a:p>
      </dgm:t>
    </dgm:pt>
    <dgm:pt modelId="{33F1DBF3-A096-4738-BBEF-02E6416E21E0}" type="parTrans" cxnId="{424AFEB4-469F-43FF-B859-F468AC37CE08}">
      <dgm:prSet/>
      <dgm:spPr/>
      <dgm:t>
        <a:bodyPr/>
        <a:lstStyle/>
        <a:p>
          <a:endParaRPr lang="en-US"/>
        </a:p>
      </dgm:t>
    </dgm:pt>
    <dgm:pt modelId="{BC438A97-8090-4BFB-9AA2-95E6558CB544}" type="sibTrans" cxnId="{424AFEB4-469F-43FF-B859-F468AC37CE08}">
      <dgm:prSet/>
      <dgm:spPr/>
      <dgm:t>
        <a:bodyPr/>
        <a:lstStyle/>
        <a:p>
          <a:endParaRPr lang="en-US"/>
        </a:p>
      </dgm:t>
    </dgm:pt>
    <dgm:pt modelId="{9A7108A8-C7F9-4C87-93B8-6983CF6DA516}">
      <dgm:prSet/>
      <dgm:spPr/>
      <dgm:t>
        <a:bodyPr/>
        <a:lstStyle/>
        <a:p>
          <a:r>
            <a:rPr lang="en-GB"/>
            <a:t>Loss </a:t>
          </a:r>
          <a:r>
            <a:rPr lang="en-GB">
              <a:sym typeface="Wingdings" panose="05000000000000000000" pitchFamily="2" charset="2"/>
            </a:rPr>
            <a:t></a:t>
          </a:r>
          <a:r>
            <a:rPr lang="en-GB"/>
            <a:t> 2</a:t>
          </a:r>
          <a:r>
            <a:rPr lang="en-GB" baseline="30000"/>
            <a:t>nd</a:t>
          </a:r>
          <a:r>
            <a:rPr lang="en-GB"/>
            <a:t> – 8</a:t>
          </a:r>
          <a:r>
            <a:rPr lang="en-GB" baseline="30000"/>
            <a:t>th</a:t>
          </a:r>
          <a:r>
            <a:rPr lang="en-GB"/>
            <a:t> place</a:t>
          </a:r>
          <a:endParaRPr lang="en-US"/>
        </a:p>
      </dgm:t>
    </dgm:pt>
    <dgm:pt modelId="{0F96C15F-4B1F-4683-9307-B3830670B94D}" type="parTrans" cxnId="{302090A4-11B3-42B6-B55B-31352C88FB83}">
      <dgm:prSet/>
      <dgm:spPr/>
      <dgm:t>
        <a:bodyPr/>
        <a:lstStyle/>
        <a:p>
          <a:endParaRPr lang="en-US"/>
        </a:p>
      </dgm:t>
    </dgm:pt>
    <dgm:pt modelId="{ECAA91B6-8677-45CE-95B8-1A7F68FDC0F4}" type="sibTrans" cxnId="{302090A4-11B3-42B6-B55B-31352C88FB83}">
      <dgm:prSet/>
      <dgm:spPr/>
      <dgm:t>
        <a:bodyPr/>
        <a:lstStyle/>
        <a:p>
          <a:endParaRPr lang="en-US"/>
        </a:p>
      </dgm:t>
    </dgm:pt>
    <dgm:pt modelId="{E6B36BB0-E6BF-4B65-A391-5A45F0F86373}">
      <dgm:prSet/>
      <dgm:spPr/>
      <dgm:t>
        <a:bodyPr/>
        <a:lstStyle/>
        <a:p>
          <a:r>
            <a:rPr lang="en-GB"/>
            <a:t>League Points (LP) </a:t>
          </a:r>
          <a:r>
            <a:rPr lang="en-GB">
              <a:sym typeface="Wingdings" panose="05000000000000000000" pitchFamily="2" charset="2"/>
            </a:rPr>
            <a:t></a:t>
          </a:r>
          <a:r>
            <a:rPr lang="en-GB"/>
            <a:t> points gained (1</a:t>
          </a:r>
          <a:r>
            <a:rPr lang="en-GB" baseline="30000"/>
            <a:t>st</a:t>
          </a:r>
          <a:r>
            <a:rPr lang="en-GB"/>
            <a:t> – 4</a:t>
          </a:r>
          <a:r>
            <a:rPr lang="en-GB" baseline="30000"/>
            <a:t>th</a:t>
          </a:r>
          <a:r>
            <a:rPr lang="en-GB"/>
            <a:t> place) or lost (5</a:t>
          </a:r>
          <a:r>
            <a:rPr lang="en-GB" baseline="30000"/>
            <a:t>th</a:t>
          </a:r>
          <a:r>
            <a:rPr lang="en-GB"/>
            <a:t> – 8</a:t>
          </a:r>
          <a:r>
            <a:rPr lang="en-GB" baseline="30000"/>
            <a:t>th</a:t>
          </a:r>
          <a:r>
            <a:rPr lang="en-GB"/>
            <a:t> place)</a:t>
          </a:r>
          <a:endParaRPr lang="en-US"/>
        </a:p>
      </dgm:t>
    </dgm:pt>
    <dgm:pt modelId="{AF13B973-F02D-4B2D-A904-6CB55ED24879}" type="parTrans" cxnId="{319F702E-6788-404F-A311-95463B48F98E}">
      <dgm:prSet/>
      <dgm:spPr/>
      <dgm:t>
        <a:bodyPr/>
        <a:lstStyle/>
        <a:p>
          <a:endParaRPr lang="en-US"/>
        </a:p>
      </dgm:t>
    </dgm:pt>
    <dgm:pt modelId="{59DC5EF0-3A1E-4E0D-88E2-B04DEBA2924D}" type="sibTrans" cxnId="{319F702E-6788-404F-A311-95463B48F98E}">
      <dgm:prSet/>
      <dgm:spPr/>
      <dgm:t>
        <a:bodyPr/>
        <a:lstStyle/>
        <a:p>
          <a:endParaRPr lang="en-US"/>
        </a:p>
      </dgm:t>
    </dgm:pt>
    <dgm:pt modelId="{DC90B917-B37C-4F1F-BDDE-F37140AFC639}">
      <dgm:prSet/>
      <dgm:spPr/>
      <dgm:t>
        <a:bodyPr/>
        <a:lstStyle/>
        <a:p>
          <a:r>
            <a:rPr lang="en-GB"/>
            <a:t>Veteran </a:t>
          </a:r>
          <a:r>
            <a:rPr lang="en-GB">
              <a:sym typeface="Wingdings" panose="05000000000000000000" pitchFamily="2" charset="2"/>
            </a:rPr>
            <a:t></a:t>
          </a:r>
          <a:r>
            <a:rPr lang="en-GB"/>
            <a:t> Has played 100+ games in tier</a:t>
          </a:r>
          <a:endParaRPr lang="en-US"/>
        </a:p>
      </dgm:t>
    </dgm:pt>
    <dgm:pt modelId="{BF90331F-0F5A-4406-8A17-196BA288E115}" type="parTrans" cxnId="{2F37C19A-BDAF-44B8-A674-757273CCE1E1}">
      <dgm:prSet/>
      <dgm:spPr/>
      <dgm:t>
        <a:bodyPr/>
        <a:lstStyle/>
        <a:p>
          <a:endParaRPr lang="en-US"/>
        </a:p>
      </dgm:t>
    </dgm:pt>
    <dgm:pt modelId="{D9D3B777-1A5A-4B9B-8AE7-1E08C1363297}" type="sibTrans" cxnId="{2F37C19A-BDAF-44B8-A674-757273CCE1E1}">
      <dgm:prSet/>
      <dgm:spPr/>
      <dgm:t>
        <a:bodyPr/>
        <a:lstStyle/>
        <a:p>
          <a:endParaRPr lang="en-US"/>
        </a:p>
      </dgm:t>
    </dgm:pt>
    <dgm:pt modelId="{04667D17-5BEF-4181-B70C-A9D77FFA1A60}">
      <dgm:prSet/>
      <dgm:spPr/>
      <dgm:t>
        <a:bodyPr/>
        <a:lstStyle/>
        <a:p>
          <a:r>
            <a:rPr lang="en-GB"/>
            <a:t>Inactive </a:t>
          </a:r>
          <a:r>
            <a:rPr lang="en-GB">
              <a:sym typeface="Wingdings" panose="05000000000000000000" pitchFamily="2" charset="2"/>
            </a:rPr>
            <a:t></a:t>
          </a:r>
          <a:r>
            <a:rPr lang="en-GB"/>
            <a:t> No longer actively plays</a:t>
          </a:r>
          <a:endParaRPr lang="en-US"/>
        </a:p>
      </dgm:t>
    </dgm:pt>
    <dgm:pt modelId="{79C4EEE1-8BFE-4C7A-8F28-C32C9AA61960}" type="parTrans" cxnId="{95957181-6AC9-4BF8-89A7-8B7385BFEA19}">
      <dgm:prSet/>
      <dgm:spPr/>
      <dgm:t>
        <a:bodyPr/>
        <a:lstStyle/>
        <a:p>
          <a:endParaRPr lang="en-US"/>
        </a:p>
      </dgm:t>
    </dgm:pt>
    <dgm:pt modelId="{F059F702-31BE-4894-8F92-4BF2E897C1D0}" type="sibTrans" cxnId="{95957181-6AC9-4BF8-89A7-8B7385BFEA19}">
      <dgm:prSet/>
      <dgm:spPr/>
      <dgm:t>
        <a:bodyPr/>
        <a:lstStyle/>
        <a:p>
          <a:endParaRPr lang="en-US"/>
        </a:p>
      </dgm:t>
    </dgm:pt>
    <dgm:pt modelId="{C9FA3FE0-83A3-47BB-AA1C-5AE858C10857}">
      <dgm:prSet/>
      <dgm:spPr/>
      <dgm:t>
        <a:bodyPr/>
        <a:lstStyle/>
        <a:p>
          <a:r>
            <a:rPr lang="en-GB"/>
            <a:t>FreshBlood </a:t>
          </a:r>
          <a:r>
            <a:rPr lang="en-GB">
              <a:sym typeface="Wingdings" panose="05000000000000000000" pitchFamily="2" charset="2"/>
            </a:rPr>
            <a:t></a:t>
          </a:r>
          <a:r>
            <a:rPr lang="en-GB"/>
            <a:t> Is new to the tier</a:t>
          </a:r>
          <a:endParaRPr lang="en-US"/>
        </a:p>
      </dgm:t>
    </dgm:pt>
    <dgm:pt modelId="{8FC47BFF-B4DE-44A6-B78F-B4B2436D1C9B}" type="parTrans" cxnId="{CC719AD6-F469-4623-94BA-3E4F57077B9A}">
      <dgm:prSet/>
      <dgm:spPr/>
      <dgm:t>
        <a:bodyPr/>
        <a:lstStyle/>
        <a:p>
          <a:endParaRPr lang="en-US"/>
        </a:p>
      </dgm:t>
    </dgm:pt>
    <dgm:pt modelId="{230B8312-8A56-4E45-96FD-FDC6268CC77D}" type="sibTrans" cxnId="{CC719AD6-F469-4623-94BA-3E4F57077B9A}">
      <dgm:prSet/>
      <dgm:spPr/>
      <dgm:t>
        <a:bodyPr/>
        <a:lstStyle/>
        <a:p>
          <a:endParaRPr lang="en-US"/>
        </a:p>
      </dgm:t>
    </dgm:pt>
    <dgm:pt modelId="{5913A124-6682-438B-A236-D4A45C5E5245}">
      <dgm:prSet/>
      <dgm:spPr/>
      <dgm:t>
        <a:bodyPr/>
        <a:lstStyle/>
        <a:p>
          <a:r>
            <a:rPr lang="en-GB"/>
            <a:t>hotStreak </a:t>
          </a:r>
          <a:r>
            <a:rPr lang="en-GB">
              <a:sym typeface="Wingdings" panose="05000000000000000000" pitchFamily="2" charset="2"/>
            </a:rPr>
            <a:t></a:t>
          </a:r>
          <a:r>
            <a:rPr lang="en-GB"/>
            <a:t> 3+ wins in a row</a:t>
          </a:r>
          <a:endParaRPr lang="en-US"/>
        </a:p>
      </dgm:t>
    </dgm:pt>
    <dgm:pt modelId="{8ADA4553-0188-41FC-8228-D0EB48527A34}" type="parTrans" cxnId="{B5854CEB-2842-41A2-9C7B-066E58645608}">
      <dgm:prSet/>
      <dgm:spPr/>
      <dgm:t>
        <a:bodyPr/>
        <a:lstStyle/>
        <a:p>
          <a:endParaRPr lang="en-US"/>
        </a:p>
      </dgm:t>
    </dgm:pt>
    <dgm:pt modelId="{6DBEA5F3-2D03-4D89-BBE3-DD23AB70D307}" type="sibTrans" cxnId="{B5854CEB-2842-41A2-9C7B-066E58645608}">
      <dgm:prSet/>
      <dgm:spPr/>
      <dgm:t>
        <a:bodyPr/>
        <a:lstStyle/>
        <a:p>
          <a:endParaRPr lang="en-US"/>
        </a:p>
      </dgm:t>
    </dgm:pt>
    <dgm:pt modelId="{DB8D5C3B-BD61-4256-818D-780754A6F40A}" type="pres">
      <dgm:prSet presAssocID="{B68C088B-AB8E-47A9-A910-30D5D87B65AE}" presName="vert0" presStyleCnt="0">
        <dgm:presLayoutVars>
          <dgm:dir/>
          <dgm:animOne val="branch"/>
          <dgm:animLvl val="lvl"/>
        </dgm:presLayoutVars>
      </dgm:prSet>
      <dgm:spPr/>
    </dgm:pt>
    <dgm:pt modelId="{9FB262E2-5CDE-47B4-BD28-83F87D86749C}" type="pres">
      <dgm:prSet presAssocID="{B5BB389E-E886-46C1-9A7A-E6A75897A3DB}" presName="thickLine" presStyleLbl="alignNode1" presStyleIdx="0" presStyleCnt="8"/>
      <dgm:spPr/>
    </dgm:pt>
    <dgm:pt modelId="{B67016EB-4DE1-4F63-A551-BCEC857FCDB6}" type="pres">
      <dgm:prSet presAssocID="{B5BB389E-E886-46C1-9A7A-E6A75897A3DB}" presName="horz1" presStyleCnt="0"/>
      <dgm:spPr/>
    </dgm:pt>
    <dgm:pt modelId="{CFBA6496-6867-481B-9EDB-673FD61738EC}" type="pres">
      <dgm:prSet presAssocID="{B5BB389E-E886-46C1-9A7A-E6A75897A3DB}" presName="tx1" presStyleLbl="revTx" presStyleIdx="0" presStyleCnt="8"/>
      <dgm:spPr/>
    </dgm:pt>
    <dgm:pt modelId="{23647369-FFC6-469D-9914-02605B3AD190}" type="pres">
      <dgm:prSet presAssocID="{B5BB389E-E886-46C1-9A7A-E6A75897A3DB}" presName="vert1" presStyleCnt="0"/>
      <dgm:spPr/>
    </dgm:pt>
    <dgm:pt modelId="{D9F2B54A-5A69-466D-BDDB-D9B33350067C}" type="pres">
      <dgm:prSet presAssocID="{84252C3D-A913-4601-A7B5-10AEB5EDCD1C}" presName="thickLine" presStyleLbl="alignNode1" presStyleIdx="1" presStyleCnt="8"/>
      <dgm:spPr/>
    </dgm:pt>
    <dgm:pt modelId="{06B3CF99-9E9D-41C3-85FE-FEAF53E7AACA}" type="pres">
      <dgm:prSet presAssocID="{84252C3D-A913-4601-A7B5-10AEB5EDCD1C}" presName="horz1" presStyleCnt="0"/>
      <dgm:spPr/>
    </dgm:pt>
    <dgm:pt modelId="{6B503916-7C46-4494-8F4F-0BD2D4AF5E12}" type="pres">
      <dgm:prSet presAssocID="{84252C3D-A913-4601-A7B5-10AEB5EDCD1C}" presName="tx1" presStyleLbl="revTx" presStyleIdx="1" presStyleCnt="8"/>
      <dgm:spPr/>
    </dgm:pt>
    <dgm:pt modelId="{42C7F3F6-36A9-4A8E-885C-6064F52552E8}" type="pres">
      <dgm:prSet presAssocID="{84252C3D-A913-4601-A7B5-10AEB5EDCD1C}" presName="vert1" presStyleCnt="0"/>
      <dgm:spPr/>
    </dgm:pt>
    <dgm:pt modelId="{FF6C4DC8-894B-4A3A-862D-D68D549697AB}" type="pres">
      <dgm:prSet presAssocID="{9A7108A8-C7F9-4C87-93B8-6983CF6DA516}" presName="thickLine" presStyleLbl="alignNode1" presStyleIdx="2" presStyleCnt="8"/>
      <dgm:spPr/>
    </dgm:pt>
    <dgm:pt modelId="{8933B6AD-FA7D-4943-B409-3D009D93BA15}" type="pres">
      <dgm:prSet presAssocID="{9A7108A8-C7F9-4C87-93B8-6983CF6DA516}" presName="horz1" presStyleCnt="0"/>
      <dgm:spPr/>
    </dgm:pt>
    <dgm:pt modelId="{0E41D540-63C3-4EFB-8651-410F7B1740CF}" type="pres">
      <dgm:prSet presAssocID="{9A7108A8-C7F9-4C87-93B8-6983CF6DA516}" presName="tx1" presStyleLbl="revTx" presStyleIdx="2" presStyleCnt="8"/>
      <dgm:spPr/>
    </dgm:pt>
    <dgm:pt modelId="{1610FD6E-1C6C-4C34-AD20-637F5A4A09DC}" type="pres">
      <dgm:prSet presAssocID="{9A7108A8-C7F9-4C87-93B8-6983CF6DA516}" presName="vert1" presStyleCnt="0"/>
      <dgm:spPr/>
    </dgm:pt>
    <dgm:pt modelId="{88AE2088-A734-4261-83A8-64BE24169ABD}" type="pres">
      <dgm:prSet presAssocID="{E6B36BB0-E6BF-4B65-A391-5A45F0F86373}" presName="thickLine" presStyleLbl="alignNode1" presStyleIdx="3" presStyleCnt="8"/>
      <dgm:spPr/>
    </dgm:pt>
    <dgm:pt modelId="{6048BDA1-C650-41D6-98FD-F61EBB204614}" type="pres">
      <dgm:prSet presAssocID="{E6B36BB0-E6BF-4B65-A391-5A45F0F86373}" presName="horz1" presStyleCnt="0"/>
      <dgm:spPr/>
    </dgm:pt>
    <dgm:pt modelId="{4B5A1F40-8D55-4F09-807E-FD498BE90304}" type="pres">
      <dgm:prSet presAssocID="{E6B36BB0-E6BF-4B65-A391-5A45F0F86373}" presName="tx1" presStyleLbl="revTx" presStyleIdx="3" presStyleCnt="8"/>
      <dgm:spPr/>
    </dgm:pt>
    <dgm:pt modelId="{3309749E-9E7D-4AB5-9277-EC3BD6A20194}" type="pres">
      <dgm:prSet presAssocID="{E6B36BB0-E6BF-4B65-A391-5A45F0F86373}" presName="vert1" presStyleCnt="0"/>
      <dgm:spPr/>
    </dgm:pt>
    <dgm:pt modelId="{D0D3C311-C5D1-45C9-98FE-97E0ABF5B2CD}" type="pres">
      <dgm:prSet presAssocID="{DC90B917-B37C-4F1F-BDDE-F37140AFC639}" presName="thickLine" presStyleLbl="alignNode1" presStyleIdx="4" presStyleCnt="8"/>
      <dgm:spPr/>
    </dgm:pt>
    <dgm:pt modelId="{85B4B48C-0F39-4B55-980A-DB5085AEE63F}" type="pres">
      <dgm:prSet presAssocID="{DC90B917-B37C-4F1F-BDDE-F37140AFC639}" presName="horz1" presStyleCnt="0"/>
      <dgm:spPr/>
    </dgm:pt>
    <dgm:pt modelId="{31D72ABB-6376-4441-82B5-C3A9B7B8BA9E}" type="pres">
      <dgm:prSet presAssocID="{DC90B917-B37C-4F1F-BDDE-F37140AFC639}" presName="tx1" presStyleLbl="revTx" presStyleIdx="4" presStyleCnt="8"/>
      <dgm:spPr/>
    </dgm:pt>
    <dgm:pt modelId="{5D674B17-2172-4923-ABFE-F75EC0AAD088}" type="pres">
      <dgm:prSet presAssocID="{DC90B917-B37C-4F1F-BDDE-F37140AFC639}" presName="vert1" presStyleCnt="0"/>
      <dgm:spPr/>
    </dgm:pt>
    <dgm:pt modelId="{7348D6A0-9E4A-4344-A397-2B912CBC0164}" type="pres">
      <dgm:prSet presAssocID="{04667D17-5BEF-4181-B70C-A9D77FFA1A60}" presName="thickLine" presStyleLbl="alignNode1" presStyleIdx="5" presStyleCnt="8"/>
      <dgm:spPr/>
    </dgm:pt>
    <dgm:pt modelId="{4AD0B482-AB4E-42EA-9E30-D67611912F34}" type="pres">
      <dgm:prSet presAssocID="{04667D17-5BEF-4181-B70C-A9D77FFA1A60}" presName="horz1" presStyleCnt="0"/>
      <dgm:spPr/>
    </dgm:pt>
    <dgm:pt modelId="{7C733F1D-09C0-4973-B8CF-0DE6D7838B7B}" type="pres">
      <dgm:prSet presAssocID="{04667D17-5BEF-4181-B70C-A9D77FFA1A60}" presName="tx1" presStyleLbl="revTx" presStyleIdx="5" presStyleCnt="8"/>
      <dgm:spPr/>
    </dgm:pt>
    <dgm:pt modelId="{2239FF40-DFE3-4404-A013-3CD87C9CB323}" type="pres">
      <dgm:prSet presAssocID="{04667D17-5BEF-4181-B70C-A9D77FFA1A60}" presName="vert1" presStyleCnt="0"/>
      <dgm:spPr/>
    </dgm:pt>
    <dgm:pt modelId="{EAB21869-C55A-4221-B077-D31296737BA6}" type="pres">
      <dgm:prSet presAssocID="{C9FA3FE0-83A3-47BB-AA1C-5AE858C10857}" presName="thickLine" presStyleLbl="alignNode1" presStyleIdx="6" presStyleCnt="8"/>
      <dgm:spPr/>
    </dgm:pt>
    <dgm:pt modelId="{DA247625-2FFD-446A-B5EB-36ECA6A01895}" type="pres">
      <dgm:prSet presAssocID="{C9FA3FE0-83A3-47BB-AA1C-5AE858C10857}" presName="horz1" presStyleCnt="0"/>
      <dgm:spPr/>
    </dgm:pt>
    <dgm:pt modelId="{96EEAC82-25C1-48F4-B0D8-580C5392607B}" type="pres">
      <dgm:prSet presAssocID="{C9FA3FE0-83A3-47BB-AA1C-5AE858C10857}" presName="tx1" presStyleLbl="revTx" presStyleIdx="6" presStyleCnt="8"/>
      <dgm:spPr/>
    </dgm:pt>
    <dgm:pt modelId="{78D84038-0DC4-41BA-9CB1-E8348E06073E}" type="pres">
      <dgm:prSet presAssocID="{C9FA3FE0-83A3-47BB-AA1C-5AE858C10857}" presName="vert1" presStyleCnt="0"/>
      <dgm:spPr/>
    </dgm:pt>
    <dgm:pt modelId="{5E3482E8-8A60-4E5F-82B2-E7E16C581380}" type="pres">
      <dgm:prSet presAssocID="{5913A124-6682-438B-A236-D4A45C5E5245}" presName="thickLine" presStyleLbl="alignNode1" presStyleIdx="7" presStyleCnt="8"/>
      <dgm:spPr/>
    </dgm:pt>
    <dgm:pt modelId="{8D96B68E-06FC-4EB1-B643-337736A4B501}" type="pres">
      <dgm:prSet presAssocID="{5913A124-6682-438B-A236-D4A45C5E5245}" presName="horz1" presStyleCnt="0"/>
      <dgm:spPr/>
    </dgm:pt>
    <dgm:pt modelId="{956792E6-9BD4-4019-8657-6347EA7B7ED4}" type="pres">
      <dgm:prSet presAssocID="{5913A124-6682-438B-A236-D4A45C5E5245}" presName="tx1" presStyleLbl="revTx" presStyleIdx="7" presStyleCnt="8"/>
      <dgm:spPr/>
    </dgm:pt>
    <dgm:pt modelId="{4D3A4F8E-D6BE-4844-B65D-5AB14FA98E43}" type="pres">
      <dgm:prSet presAssocID="{5913A124-6682-438B-A236-D4A45C5E5245}" presName="vert1" presStyleCnt="0"/>
      <dgm:spPr/>
    </dgm:pt>
  </dgm:ptLst>
  <dgm:cxnLst>
    <dgm:cxn modelId="{319F702E-6788-404F-A311-95463B48F98E}" srcId="{B68C088B-AB8E-47A9-A910-30D5D87B65AE}" destId="{E6B36BB0-E6BF-4B65-A391-5A45F0F86373}" srcOrd="3" destOrd="0" parTransId="{AF13B973-F02D-4B2D-A904-6CB55ED24879}" sibTransId="{59DC5EF0-3A1E-4E0D-88E2-B04DEBA2924D}"/>
    <dgm:cxn modelId="{07E9F22F-B2C1-4570-A888-3D0AAB6D174D}" type="presOf" srcId="{DC90B917-B37C-4F1F-BDDE-F37140AFC639}" destId="{31D72ABB-6376-4441-82B5-C3A9B7B8BA9E}" srcOrd="0" destOrd="0" presId="urn:microsoft.com/office/officeart/2008/layout/LinedList"/>
    <dgm:cxn modelId="{AB2F3173-A7F6-4B1E-8F61-2404F21A9A0A}" type="presOf" srcId="{9A7108A8-C7F9-4C87-93B8-6983CF6DA516}" destId="{0E41D540-63C3-4EFB-8651-410F7B1740CF}" srcOrd="0" destOrd="0" presId="urn:microsoft.com/office/officeart/2008/layout/LinedList"/>
    <dgm:cxn modelId="{C2583078-4AC5-4DFD-A7F2-102C8C55E3F6}" type="presOf" srcId="{5913A124-6682-438B-A236-D4A45C5E5245}" destId="{956792E6-9BD4-4019-8657-6347EA7B7ED4}" srcOrd="0" destOrd="0" presId="urn:microsoft.com/office/officeart/2008/layout/LinedList"/>
    <dgm:cxn modelId="{95957181-6AC9-4BF8-89A7-8B7385BFEA19}" srcId="{B68C088B-AB8E-47A9-A910-30D5D87B65AE}" destId="{04667D17-5BEF-4181-B70C-A9D77FFA1A60}" srcOrd="5" destOrd="0" parTransId="{79C4EEE1-8BFE-4C7A-8F28-C32C9AA61960}" sibTransId="{F059F702-31BE-4894-8F92-4BF2E897C1D0}"/>
    <dgm:cxn modelId="{896EEE87-D33D-40CB-8490-21663FF0AED9}" type="presOf" srcId="{B5BB389E-E886-46C1-9A7A-E6A75897A3DB}" destId="{CFBA6496-6867-481B-9EDB-673FD61738EC}" srcOrd="0" destOrd="0" presId="urn:microsoft.com/office/officeart/2008/layout/LinedList"/>
    <dgm:cxn modelId="{66E92E9A-8E51-49D3-A992-382548110AFE}" srcId="{B68C088B-AB8E-47A9-A910-30D5D87B65AE}" destId="{B5BB389E-E886-46C1-9A7A-E6A75897A3DB}" srcOrd="0" destOrd="0" parTransId="{DA4387A2-1D65-47A6-8005-CA2EF7ED9355}" sibTransId="{4EA86DC4-8F7E-487F-B2E6-325624CDD165}"/>
    <dgm:cxn modelId="{2F37C19A-BDAF-44B8-A674-757273CCE1E1}" srcId="{B68C088B-AB8E-47A9-A910-30D5D87B65AE}" destId="{DC90B917-B37C-4F1F-BDDE-F37140AFC639}" srcOrd="4" destOrd="0" parTransId="{BF90331F-0F5A-4406-8A17-196BA288E115}" sibTransId="{D9D3B777-1A5A-4B9B-8AE7-1E08C1363297}"/>
    <dgm:cxn modelId="{F3D80D9F-B889-4F56-9EDA-91AE109F6581}" type="presOf" srcId="{B68C088B-AB8E-47A9-A910-30D5D87B65AE}" destId="{DB8D5C3B-BD61-4256-818D-780754A6F40A}" srcOrd="0" destOrd="0" presId="urn:microsoft.com/office/officeart/2008/layout/LinedList"/>
    <dgm:cxn modelId="{302090A4-11B3-42B6-B55B-31352C88FB83}" srcId="{B68C088B-AB8E-47A9-A910-30D5D87B65AE}" destId="{9A7108A8-C7F9-4C87-93B8-6983CF6DA516}" srcOrd="2" destOrd="0" parTransId="{0F96C15F-4B1F-4683-9307-B3830670B94D}" sibTransId="{ECAA91B6-8677-45CE-95B8-1A7F68FDC0F4}"/>
    <dgm:cxn modelId="{50F091AA-5FA0-421D-9525-3E13A89776CE}" type="presOf" srcId="{C9FA3FE0-83A3-47BB-AA1C-5AE858C10857}" destId="{96EEAC82-25C1-48F4-B0D8-580C5392607B}" srcOrd="0" destOrd="0" presId="urn:microsoft.com/office/officeart/2008/layout/LinedList"/>
    <dgm:cxn modelId="{424AFEB4-469F-43FF-B859-F468AC37CE08}" srcId="{B68C088B-AB8E-47A9-A910-30D5D87B65AE}" destId="{84252C3D-A913-4601-A7B5-10AEB5EDCD1C}" srcOrd="1" destOrd="0" parTransId="{33F1DBF3-A096-4738-BBEF-02E6416E21E0}" sibTransId="{BC438A97-8090-4BFB-9AA2-95E6558CB544}"/>
    <dgm:cxn modelId="{3AFE87BF-D2D1-48F4-BB43-01CF343D2E21}" type="presOf" srcId="{E6B36BB0-E6BF-4B65-A391-5A45F0F86373}" destId="{4B5A1F40-8D55-4F09-807E-FD498BE90304}" srcOrd="0" destOrd="0" presId="urn:microsoft.com/office/officeart/2008/layout/LinedList"/>
    <dgm:cxn modelId="{8FD9BDC3-7CCE-4239-9F6B-A7843665DF03}" type="presOf" srcId="{04667D17-5BEF-4181-B70C-A9D77FFA1A60}" destId="{7C733F1D-09C0-4973-B8CF-0DE6D7838B7B}" srcOrd="0" destOrd="0" presId="urn:microsoft.com/office/officeart/2008/layout/LinedList"/>
    <dgm:cxn modelId="{CC719AD6-F469-4623-94BA-3E4F57077B9A}" srcId="{B68C088B-AB8E-47A9-A910-30D5D87B65AE}" destId="{C9FA3FE0-83A3-47BB-AA1C-5AE858C10857}" srcOrd="6" destOrd="0" parTransId="{8FC47BFF-B4DE-44A6-B78F-B4B2436D1C9B}" sibTransId="{230B8312-8A56-4E45-96FD-FDC6268CC77D}"/>
    <dgm:cxn modelId="{42229FE1-A409-4F5A-81F0-29E7E2F25E97}" type="presOf" srcId="{84252C3D-A913-4601-A7B5-10AEB5EDCD1C}" destId="{6B503916-7C46-4494-8F4F-0BD2D4AF5E12}" srcOrd="0" destOrd="0" presId="urn:microsoft.com/office/officeart/2008/layout/LinedList"/>
    <dgm:cxn modelId="{B5854CEB-2842-41A2-9C7B-066E58645608}" srcId="{B68C088B-AB8E-47A9-A910-30D5D87B65AE}" destId="{5913A124-6682-438B-A236-D4A45C5E5245}" srcOrd="7" destOrd="0" parTransId="{8ADA4553-0188-41FC-8228-D0EB48527A34}" sibTransId="{6DBEA5F3-2D03-4D89-BBE3-DD23AB70D307}"/>
    <dgm:cxn modelId="{22463964-6ABD-477D-B8D9-3D1DB78C1E6D}" type="presParOf" srcId="{DB8D5C3B-BD61-4256-818D-780754A6F40A}" destId="{9FB262E2-5CDE-47B4-BD28-83F87D86749C}" srcOrd="0" destOrd="0" presId="urn:microsoft.com/office/officeart/2008/layout/LinedList"/>
    <dgm:cxn modelId="{0845978B-228F-4E0A-AA8F-75AF57C9CAC3}" type="presParOf" srcId="{DB8D5C3B-BD61-4256-818D-780754A6F40A}" destId="{B67016EB-4DE1-4F63-A551-BCEC857FCDB6}" srcOrd="1" destOrd="0" presId="urn:microsoft.com/office/officeart/2008/layout/LinedList"/>
    <dgm:cxn modelId="{B23D0594-EB3A-4B47-98FD-848A8E09F314}" type="presParOf" srcId="{B67016EB-4DE1-4F63-A551-BCEC857FCDB6}" destId="{CFBA6496-6867-481B-9EDB-673FD61738EC}" srcOrd="0" destOrd="0" presId="urn:microsoft.com/office/officeart/2008/layout/LinedList"/>
    <dgm:cxn modelId="{2C4A7360-1517-4BEB-873B-073567471D2A}" type="presParOf" srcId="{B67016EB-4DE1-4F63-A551-BCEC857FCDB6}" destId="{23647369-FFC6-469D-9914-02605B3AD190}" srcOrd="1" destOrd="0" presId="urn:microsoft.com/office/officeart/2008/layout/LinedList"/>
    <dgm:cxn modelId="{BAA4FEEA-73F6-4B65-8E30-3B6662EA1F0E}" type="presParOf" srcId="{DB8D5C3B-BD61-4256-818D-780754A6F40A}" destId="{D9F2B54A-5A69-466D-BDDB-D9B33350067C}" srcOrd="2" destOrd="0" presId="urn:microsoft.com/office/officeart/2008/layout/LinedList"/>
    <dgm:cxn modelId="{AD61D8D3-BD01-4EEF-9EF6-9BA63C36ECCB}" type="presParOf" srcId="{DB8D5C3B-BD61-4256-818D-780754A6F40A}" destId="{06B3CF99-9E9D-41C3-85FE-FEAF53E7AACA}" srcOrd="3" destOrd="0" presId="urn:microsoft.com/office/officeart/2008/layout/LinedList"/>
    <dgm:cxn modelId="{43245708-4C6C-4734-9139-49C6684FDACA}" type="presParOf" srcId="{06B3CF99-9E9D-41C3-85FE-FEAF53E7AACA}" destId="{6B503916-7C46-4494-8F4F-0BD2D4AF5E12}" srcOrd="0" destOrd="0" presId="urn:microsoft.com/office/officeart/2008/layout/LinedList"/>
    <dgm:cxn modelId="{F213404B-7D7D-4AA8-8736-A042E9CDA177}" type="presParOf" srcId="{06B3CF99-9E9D-41C3-85FE-FEAF53E7AACA}" destId="{42C7F3F6-36A9-4A8E-885C-6064F52552E8}" srcOrd="1" destOrd="0" presId="urn:microsoft.com/office/officeart/2008/layout/LinedList"/>
    <dgm:cxn modelId="{63FE0347-2D42-4A93-8DF2-A67CA7808BA4}" type="presParOf" srcId="{DB8D5C3B-BD61-4256-818D-780754A6F40A}" destId="{FF6C4DC8-894B-4A3A-862D-D68D549697AB}" srcOrd="4" destOrd="0" presId="urn:microsoft.com/office/officeart/2008/layout/LinedList"/>
    <dgm:cxn modelId="{2B0EC670-4A1D-42CB-9076-86E01BB45513}" type="presParOf" srcId="{DB8D5C3B-BD61-4256-818D-780754A6F40A}" destId="{8933B6AD-FA7D-4943-B409-3D009D93BA15}" srcOrd="5" destOrd="0" presId="urn:microsoft.com/office/officeart/2008/layout/LinedList"/>
    <dgm:cxn modelId="{53C2C80A-E34E-4984-8C52-DE579282C36A}" type="presParOf" srcId="{8933B6AD-FA7D-4943-B409-3D009D93BA15}" destId="{0E41D540-63C3-4EFB-8651-410F7B1740CF}" srcOrd="0" destOrd="0" presId="urn:microsoft.com/office/officeart/2008/layout/LinedList"/>
    <dgm:cxn modelId="{EC91AF6E-C9BE-41B3-9439-3F9B5B1C59DB}" type="presParOf" srcId="{8933B6AD-FA7D-4943-B409-3D009D93BA15}" destId="{1610FD6E-1C6C-4C34-AD20-637F5A4A09DC}" srcOrd="1" destOrd="0" presId="urn:microsoft.com/office/officeart/2008/layout/LinedList"/>
    <dgm:cxn modelId="{05425D9E-2516-418E-A32E-834AA588E4AD}" type="presParOf" srcId="{DB8D5C3B-BD61-4256-818D-780754A6F40A}" destId="{88AE2088-A734-4261-83A8-64BE24169ABD}" srcOrd="6" destOrd="0" presId="urn:microsoft.com/office/officeart/2008/layout/LinedList"/>
    <dgm:cxn modelId="{AB0EC36D-DE67-4F29-B086-D16188EE6B4D}" type="presParOf" srcId="{DB8D5C3B-BD61-4256-818D-780754A6F40A}" destId="{6048BDA1-C650-41D6-98FD-F61EBB204614}" srcOrd="7" destOrd="0" presId="urn:microsoft.com/office/officeart/2008/layout/LinedList"/>
    <dgm:cxn modelId="{3746EF38-C734-4157-88F4-1B87B0778C4F}" type="presParOf" srcId="{6048BDA1-C650-41D6-98FD-F61EBB204614}" destId="{4B5A1F40-8D55-4F09-807E-FD498BE90304}" srcOrd="0" destOrd="0" presId="urn:microsoft.com/office/officeart/2008/layout/LinedList"/>
    <dgm:cxn modelId="{6CA4972E-47EC-4178-B9D3-F67FA714E1CD}" type="presParOf" srcId="{6048BDA1-C650-41D6-98FD-F61EBB204614}" destId="{3309749E-9E7D-4AB5-9277-EC3BD6A20194}" srcOrd="1" destOrd="0" presId="urn:microsoft.com/office/officeart/2008/layout/LinedList"/>
    <dgm:cxn modelId="{1938B6F1-0081-4FFE-89C0-DCAEC020E0E4}" type="presParOf" srcId="{DB8D5C3B-BD61-4256-818D-780754A6F40A}" destId="{D0D3C311-C5D1-45C9-98FE-97E0ABF5B2CD}" srcOrd="8" destOrd="0" presId="urn:microsoft.com/office/officeart/2008/layout/LinedList"/>
    <dgm:cxn modelId="{AFBC2B27-66A7-414A-B53C-F01E21F0A04B}" type="presParOf" srcId="{DB8D5C3B-BD61-4256-818D-780754A6F40A}" destId="{85B4B48C-0F39-4B55-980A-DB5085AEE63F}" srcOrd="9" destOrd="0" presId="urn:microsoft.com/office/officeart/2008/layout/LinedList"/>
    <dgm:cxn modelId="{E62DA54B-F88C-4DD2-9EDA-185798C9A44F}" type="presParOf" srcId="{85B4B48C-0F39-4B55-980A-DB5085AEE63F}" destId="{31D72ABB-6376-4441-82B5-C3A9B7B8BA9E}" srcOrd="0" destOrd="0" presId="urn:microsoft.com/office/officeart/2008/layout/LinedList"/>
    <dgm:cxn modelId="{4D42A770-707F-4233-86FD-D2EE8DF17B83}" type="presParOf" srcId="{85B4B48C-0F39-4B55-980A-DB5085AEE63F}" destId="{5D674B17-2172-4923-ABFE-F75EC0AAD088}" srcOrd="1" destOrd="0" presId="urn:microsoft.com/office/officeart/2008/layout/LinedList"/>
    <dgm:cxn modelId="{E6E43D1B-4D21-4C34-BADF-CD698689E36A}" type="presParOf" srcId="{DB8D5C3B-BD61-4256-818D-780754A6F40A}" destId="{7348D6A0-9E4A-4344-A397-2B912CBC0164}" srcOrd="10" destOrd="0" presId="urn:microsoft.com/office/officeart/2008/layout/LinedList"/>
    <dgm:cxn modelId="{A91B41D9-0070-44D6-B123-DB9DB9CC3274}" type="presParOf" srcId="{DB8D5C3B-BD61-4256-818D-780754A6F40A}" destId="{4AD0B482-AB4E-42EA-9E30-D67611912F34}" srcOrd="11" destOrd="0" presId="urn:microsoft.com/office/officeart/2008/layout/LinedList"/>
    <dgm:cxn modelId="{E7799D5B-4984-4FE9-B5A0-DE426AE5EF03}" type="presParOf" srcId="{4AD0B482-AB4E-42EA-9E30-D67611912F34}" destId="{7C733F1D-09C0-4973-B8CF-0DE6D7838B7B}" srcOrd="0" destOrd="0" presId="urn:microsoft.com/office/officeart/2008/layout/LinedList"/>
    <dgm:cxn modelId="{DE861E33-F156-43FB-9A89-92B9E758D5CC}" type="presParOf" srcId="{4AD0B482-AB4E-42EA-9E30-D67611912F34}" destId="{2239FF40-DFE3-4404-A013-3CD87C9CB323}" srcOrd="1" destOrd="0" presId="urn:microsoft.com/office/officeart/2008/layout/LinedList"/>
    <dgm:cxn modelId="{41C75A2D-D985-4D6C-8602-E33E1B920E95}" type="presParOf" srcId="{DB8D5C3B-BD61-4256-818D-780754A6F40A}" destId="{EAB21869-C55A-4221-B077-D31296737BA6}" srcOrd="12" destOrd="0" presId="urn:microsoft.com/office/officeart/2008/layout/LinedList"/>
    <dgm:cxn modelId="{FFE7E6F9-7BEE-46D3-B460-07A2C75F6A9A}" type="presParOf" srcId="{DB8D5C3B-BD61-4256-818D-780754A6F40A}" destId="{DA247625-2FFD-446A-B5EB-36ECA6A01895}" srcOrd="13" destOrd="0" presId="urn:microsoft.com/office/officeart/2008/layout/LinedList"/>
    <dgm:cxn modelId="{354AEECD-58EB-4B45-989D-466C46AD1D25}" type="presParOf" srcId="{DA247625-2FFD-446A-B5EB-36ECA6A01895}" destId="{96EEAC82-25C1-48F4-B0D8-580C5392607B}" srcOrd="0" destOrd="0" presId="urn:microsoft.com/office/officeart/2008/layout/LinedList"/>
    <dgm:cxn modelId="{85DBBDC3-25CE-48AB-B82A-10787F17E548}" type="presParOf" srcId="{DA247625-2FFD-446A-B5EB-36ECA6A01895}" destId="{78D84038-0DC4-41BA-9CB1-E8348E06073E}" srcOrd="1" destOrd="0" presId="urn:microsoft.com/office/officeart/2008/layout/LinedList"/>
    <dgm:cxn modelId="{12C06A3E-CFA9-40AA-BEAB-2F84D107373B}" type="presParOf" srcId="{DB8D5C3B-BD61-4256-818D-780754A6F40A}" destId="{5E3482E8-8A60-4E5F-82B2-E7E16C581380}" srcOrd="14" destOrd="0" presId="urn:microsoft.com/office/officeart/2008/layout/LinedList"/>
    <dgm:cxn modelId="{23FE4C30-1E91-4874-A603-54D64DD7EE21}" type="presParOf" srcId="{DB8D5C3B-BD61-4256-818D-780754A6F40A}" destId="{8D96B68E-06FC-4EB1-B643-337736A4B501}" srcOrd="15" destOrd="0" presId="urn:microsoft.com/office/officeart/2008/layout/LinedList"/>
    <dgm:cxn modelId="{29F21674-BF51-40E6-BE12-88EEA05F6908}" type="presParOf" srcId="{8D96B68E-06FC-4EB1-B643-337736A4B501}" destId="{956792E6-9BD4-4019-8657-6347EA7B7ED4}" srcOrd="0" destOrd="0" presId="urn:microsoft.com/office/officeart/2008/layout/LinedList"/>
    <dgm:cxn modelId="{0E78E8B7-2FA3-4218-A79C-1947C12952D4}" type="presParOf" srcId="{8D96B68E-06FC-4EB1-B643-337736A4B501}" destId="{4D3A4F8E-D6BE-4844-B65D-5AB14FA98E4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B262E2-5CDE-47B4-BD28-83F87D86749C}">
      <dsp:nvSpPr>
        <dsp:cNvPr id="0" name=""/>
        <dsp:cNvSpPr/>
      </dsp:nvSpPr>
      <dsp:spPr>
        <a:xfrm>
          <a:off x="0" y="0"/>
          <a:ext cx="1091213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BA6496-6867-481B-9EDB-673FD61738EC}">
      <dsp:nvSpPr>
        <dsp:cNvPr id="0" name=""/>
        <dsp:cNvSpPr/>
      </dsp:nvSpPr>
      <dsp:spPr>
        <a:xfrm>
          <a:off x="0" y="0"/>
          <a:ext cx="10912130" cy="4408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TFT </a:t>
          </a:r>
          <a:r>
            <a:rPr lang="en-GB" sz="2000" kern="1200">
              <a:sym typeface="Wingdings" panose="05000000000000000000" pitchFamily="2" charset="2"/>
            </a:rPr>
            <a:t></a:t>
          </a:r>
          <a:r>
            <a:rPr lang="en-GB" sz="2000" kern="1200"/>
            <a:t> 8 player game</a:t>
          </a:r>
          <a:endParaRPr lang="en-US" sz="2000" kern="1200"/>
        </a:p>
      </dsp:txBody>
      <dsp:txXfrm>
        <a:off x="0" y="0"/>
        <a:ext cx="10912130" cy="440871"/>
      </dsp:txXfrm>
    </dsp:sp>
    <dsp:sp modelId="{D9F2B54A-5A69-466D-BDDB-D9B33350067C}">
      <dsp:nvSpPr>
        <dsp:cNvPr id="0" name=""/>
        <dsp:cNvSpPr/>
      </dsp:nvSpPr>
      <dsp:spPr>
        <a:xfrm>
          <a:off x="0" y="440871"/>
          <a:ext cx="1091213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503916-7C46-4494-8F4F-0BD2D4AF5E12}">
      <dsp:nvSpPr>
        <dsp:cNvPr id="0" name=""/>
        <dsp:cNvSpPr/>
      </dsp:nvSpPr>
      <dsp:spPr>
        <a:xfrm>
          <a:off x="0" y="440871"/>
          <a:ext cx="10912130" cy="4408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Win </a:t>
          </a:r>
          <a:r>
            <a:rPr lang="en-GB" sz="2000" kern="1200">
              <a:sym typeface="Wingdings" panose="05000000000000000000" pitchFamily="2" charset="2"/>
            </a:rPr>
            <a:t></a:t>
          </a:r>
          <a:r>
            <a:rPr lang="en-GB" sz="2000" kern="1200"/>
            <a:t> 1</a:t>
          </a:r>
          <a:r>
            <a:rPr lang="en-GB" sz="2000" kern="1200" baseline="30000"/>
            <a:t>st</a:t>
          </a:r>
          <a:r>
            <a:rPr lang="en-GB" sz="2000" kern="1200"/>
            <a:t> place</a:t>
          </a:r>
          <a:endParaRPr lang="en-US" sz="2000" kern="1200"/>
        </a:p>
      </dsp:txBody>
      <dsp:txXfrm>
        <a:off x="0" y="440871"/>
        <a:ext cx="10912130" cy="440871"/>
      </dsp:txXfrm>
    </dsp:sp>
    <dsp:sp modelId="{FF6C4DC8-894B-4A3A-862D-D68D549697AB}">
      <dsp:nvSpPr>
        <dsp:cNvPr id="0" name=""/>
        <dsp:cNvSpPr/>
      </dsp:nvSpPr>
      <dsp:spPr>
        <a:xfrm>
          <a:off x="0" y="881742"/>
          <a:ext cx="1091213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41D540-63C3-4EFB-8651-410F7B1740CF}">
      <dsp:nvSpPr>
        <dsp:cNvPr id="0" name=""/>
        <dsp:cNvSpPr/>
      </dsp:nvSpPr>
      <dsp:spPr>
        <a:xfrm>
          <a:off x="0" y="881742"/>
          <a:ext cx="10912130" cy="4408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Loss </a:t>
          </a:r>
          <a:r>
            <a:rPr lang="en-GB" sz="2000" kern="1200">
              <a:sym typeface="Wingdings" panose="05000000000000000000" pitchFamily="2" charset="2"/>
            </a:rPr>
            <a:t></a:t>
          </a:r>
          <a:r>
            <a:rPr lang="en-GB" sz="2000" kern="1200"/>
            <a:t> 2</a:t>
          </a:r>
          <a:r>
            <a:rPr lang="en-GB" sz="2000" kern="1200" baseline="30000"/>
            <a:t>nd</a:t>
          </a:r>
          <a:r>
            <a:rPr lang="en-GB" sz="2000" kern="1200"/>
            <a:t> – 8</a:t>
          </a:r>
          <a:r>
            <a:rPr lang="en-GB" sz="2000" kern="1200" baseline="30000"/>
            <a:t>th</a:t>
          </a:r>
          <a:r>
            <a:rPr lang="en-GB" sz="2000" kern="1200"/>
            <a:t> place</a:t>
          </a:r>
          <a:endParaRPr lang="en-US" sz="2000" kern="1200"/>
        </a:p>
      </dsp:txBody>
      <dsp:txXfrm>
        <a:off x="0" y="881742"/>
        <a:ext cx="10912130" cy="440871"/>
      </dsp:txXfrm>
    </dsp:sp>
    <dsp:sp modelId="{88AE2088-A734-4261-83A8-64BE24169ABD}">
      <dsp:nvSpPr>
        <dsp:cNvPr id="0" name=""/>
        <dsp:cNvSpPr/>
      </dsp:nvSpPr>
      <dsp:spPr>
        <a:xfrm>
          <a:off x="0" y="1322614"/>
          <a:ext cx="1091213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5A1F40-8D55-4F09-807E-FD498BE90304}">
      <dsp:nvSpPr>
        <dsp:cNvPr id="0" name=""/>
        <dsp:cNvSpPr/>
      </dsp:nvSpPr>
      <dsp:spPr>
        <a:xfrm>
          <a:off x="0" y="1322614"/>
          <a:ext cx="10912130" cy="4408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League Points (LP) </a:t>
          </a:r>
          <a:r>
            <a:rPr lang="en-GB" sz="2000" kern="1200">
              <a:sym typeface="Wingdings" panose="05000000000000000000" pitchFamily="2" charset="2"/>
            </a:rPr>
            <a:t></a:t>
          </a:r>
          <a:r>
            <a:rPr lang="en-GB" sz="2000" kern="1200"/>
            <a:t> points gained (1</a:t>
          </a:r>
          <a:r>
            <a:rPr lang="en-GB" sz="2000" kern="1200" baseline="30000"/>
            <a:t>st</a:t>
          </a:r>
          <a:r>
            <a:rPr lang="en-GB" sz="2000" kern="1200"/>
            <a:t> – 4</a:t>
          </a:r>
          <a:r>
            <a:rPr lang="en-GB" sz="2000" kern="1200" baseline="30000"/>
            <a:t>th</a:t>
          </a:r>
          <a:r>
            <a:rPr lang="en-GB" sz="2000" kern="1200"/>
            <a:t> place) or lost (5</a:t>
          </a:r>
          <a:r>
            <a:rPr lang="en-GB" sz="2000" kern="1200" baseline="30000"/>
            <a:t>th</a:t>
          </a:r>
          <a:r>
            <a:rPr lang="en-GB" sz="2000" kern="1200"/>
            <a:t> – 8</a:t>
          </a:r>
          <a:r>
            <a:rPr lang="en-GB" sz="2000" kern="1200" baseline="30000"/>
            <a:t>th</a:t>
          </a:r>
          <a:r>
            <a:rPr lang="en-GB" sz="2000" kern="1200"/>
            <a:t> place)</a:t>
          </a:r>
          <a:endParaRPr lang="en-US" sz="2000" kern="1200"/>
        </a:p>
      </dsp:txBody>
      <dsp:txXfrm>
        <a:off x="0" y="1322614"/>
        <a:ext cx="10912130" cy="440871"/>
      </dsp:txXfrm>
    </dsp:sp>
    <dsp:sp modelId="{D0D3C311-C5D1-45C9-98FE-97E0ABF5B2CD}">
      <dsp:nvSpPr>
        <dsp:cNvPr id="0" name=""/>
        <dsp:cNvSpPr/>
      </dsp:nvSpPr>
      <dsp:spPr>
        <a:xfrm>
          <a:off x="0" y="1763485"/>
          <a:ext cx="1091213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D72ABB-6376-4441-82B5-C3A9B7B8BA9E}">
      <dsp:nvSpPr>
        <dsp:cNvPr id="0" name=""/>
        <dsp:cNvSpPr/>
      </dsp:nvSpPr>
      <dsp:spPr>
        <a:xfrm>
          <a:off x="0" y="1763485"/>
          <a:ext cx="10912130" cy="4408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Veteran </a:t>
          </a:r>
          <a:r>
            <a:rPr lang="en-GB" sz="2000" kern="1200">
              <a:sym typeface="Wingdings" panose="05000000000000000000" pitchFamily="2" charset="2"/>
            </a:rPr>
            <a:t></a:t>
          </a:r>
          <a:r>
            <a:rPr lang="en-GB" sz="2000" kern="1200"/>
            <a:t> Has played 100+ games in tier</a:t>
          </a:r>
          <a:endParaRPr lang="en-US" sz="2000" kern="1200"/>
        </a:p>
      </dsp:txBody>
      <dsp:txXfrm>
        <a:off x="0" y="1763485"/>
        <a:ext cx="10912130" cy="440871"/>
      </dsp:txXfrm>
    </dsp:sp>
    <dsp:sp modelId="{7348D6A0-9E4A-4344-A397-2B912CBC0164}">
      <dsp:nvSpPr>
        <dsp:cNvPr id="0" name=""/>
        <dsp:cNvSpPr/>
      </dsp:nvSpPr>
      <dsp:spPr>
        <a:xfrm>
          <a:off x="0" y="2204356"/>
          <a:ext cx="1091213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733F1D-09C0-4973-B8CF-0DE6D7838B7B}">
      <dsp:nvSpPr>
        <dsp:cNvPr id="0" name=""/>
        <dsp:cNvSpPr/>
      </dsp:nvSpPr>
      <dsp:spPr>
        <a:xfrm>
          <a:off x="0" y="2204356"/>
          <a:ext cx="10912130" cy="4408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Inactive </a:t>
          </a:r>
          <a:r>
            <a:rPr lang="en-GB" sz="2000" kern="1200">
              <a:sym typeface="Wingdings" panose="05000000000000000000" pitchFamily="2" charset="2"/>
            </a:rPr>
            <a:t></a:t>
          </a:r>
          <a:r>
            <a:rPr lang="en-GB" sz="2000" kern="1200"/>
            <a:t> No longer actively plays</a:t>
          </a:r>
          <a:endParaRPr lang="en-US" sz="2000" kern="1200"/>
        </a:p>
      </dsp:txBody>
      <dsp:txXfrm>
        <a:off x="0" y="2204356"/>
        <a:ext cx="10912130" cy="440871"/>
      </dsp:txXfrm>
    </dsp:sp>
    <dsp:sp modelId="{EAB21869-C55A-4221-B077-D31296737BA6}">
      <dsp:nvSpPr>
        <dsp:cNvPr id="0" name=""/>
        <dsp:cNvSpPr/>
      </dsp:nvSpPr>
      <dsp:spPr>
        <a:xfrm>
          <a:off x="0" y="2645228"/>
          <a:ext cx="1091213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EEAC82-25C1-48F4-B0D8-580C5392607B}">
      <dsp:nvSpPr>
        <dsp:cNvPr id="0" name=""/>
        <dsp:cNvSpPr/>
      </dsp:nvSpPr>
      <dsp:spPr>
        <a:xfrm>
          <a:off x="0" y="2645228"/>
          <a:ext cx="10912130" cy="4408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FreshBlood </a:t>
          </a:r>
          <a:r>
            <a:rPr lang="en-GB" sz="2000" kern="1200">
              <a:sym typeface="Wingdings" panose="05000000000000000000" pitchFamily="2" charset="2"/>
            </a:rPr>
            <a:t></a:t>
          </a:r>
          <a:r>
            <a:rPr lang="en-GB" sz="2000" kern="1200"/>
            <a:t> Is new to the tier</a:t>
          </a:r>
          <a:endParaRPr lang="en-US" sz="2000" kern="1200"/>
        </a:p>
      </dsp:txBody>
      <dsp:txXfrm>
        <a:off x="0" y="2645228"/>
        <a:ext cx="10912130" cy="440871"/>
      </dsp:txXfrm>
    </dsp:sp>
    <dsp:sp modelId="{5E3482E8-8A60-4E5F-82B2-E7E16C581380}">
      <dsp:nvSpPr>
        <dsp:cNvPr id="0" name=""/>
        <dsp:cNvSpPr/>
      </dsp:nvSpPr>
      <dsp:spPr>
        <a:xfrm>
          <a:off x="0" y="3086099"/>
          <a:ext cx="1091213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6792E6-9BD4-4019-8657-6347EA7B7ED4}">
      <dsp:nvSpPr>
        <dsp:cNvPr id="0" name=""/>
        <dsp:cNvSpPr/>
      </dsp:nvSpPr>
      <dsp:spPr>
        <a:xfrm>
          <a:off x="0" y="3086099"/>
          <a:ext cx="10912130" cy="4408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hotStreak </a:t>
          </a:r>
          <a:r>
            <a:rPr lang="en-GB" sz="2000" kern="1200">
              <a:sym typeface="Wingdings" panose="05000000000000000000" pitchFamily="2" charset="2"/>
            </a:rPr>
            <a:t></a:t>
          </a:r>
          <a:r>
            <a:rPr lang="en-GB" sz="2000" kern="1200"/>
            <a:t> 3+ wins in a row</a:t>
          </a:r>
          <a:endParaRPr lang="en-US" sz="2000" kern="1200"/>
        </a:p>
      </dsp:txBody>
      <dsp:txXfrm>
        <a:off x="0" y="3086099"/>
        <a:ext cx="10912130" cy="4408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A473-D82F-4EFF-9DF7-AE6D83C51288}" type="datetime1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379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2F1F0-FE2D-4C1C-B320-8CB9BE735F0F}" type="datetime1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436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7BD47B-C187-494C-812F-46BE0040B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B96C-10FD-4EBC-9029-9652B7535D02}" type="datetime1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853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78474-CC00-4A95-9D50-A41C12D1EEC4}" type="datetime1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035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C8B4-7FBB-408F-BDB9-F0496874AFB2}" type="datetime1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28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EE20-A5E2-47D3-8F6D-A2BA7AB2E093}" type="datetime1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171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F4AA536-072F-4374-926E-17E038EC7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3382CF99-132F-413F-B7EF-71A5C33F2ED6}" type="datetime1">
              <a:rPr lang="en-US" smtClean="0"/>
              <a:t>11/17/2022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567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AE06-98E0-4D9F-A059-92C3548821BB}" type="datetime1">
              <a:rPr lang="en-US" smtClean="0"/>
              <a:t>11/17/2022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297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A00CA-3DDC-4705-B840-978EF5EA0707}" type="datetime1">
              <a:rPr lang="en-US" smtClean="0"/>
              <a:t>11/17/2022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839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66D49-0BBA-4C5A-AD96-6448CA63451A}" type="datetime1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874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B293-A316-472D-A8B4-6947CF1A12B7}" type="datetime1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51E4AC6-B446-4768-97EF-CA4B8261433B}"/>
              </a:ext>
            </a:extLst>
          </p:cNvPr>
          <p:cNvCxnSpPr>
            <a:cxnSpLocks/>
          </p:cNvCxnSpPr>
          <p:nvPr/>
        </p:nvCxnSpPr>
        <p:spPr>
          <a:xfrm>
            <a:off x="11689174" y="2172428"/>
            <a:ext cx="0" cy="3354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591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734BCCD4-CEB1-405B-A443-DD9CBCBEA552}" type="datetime1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374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56C5C09-0043-4549-B800-2101B70D6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E2F724-2FB3-4D1D-A730-739B8654C0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A web of dots connected">
            <a:extLst>
              <a:ext uri="{FF2B5EF4-FFF2-40B4-BE49-F238E27FC236}">
                <a16:creationId xmlns:a16="http://schemas.microsoft.com/office/drawing/2014/main" id="{224DD704-69EA-4A93-9829-5158A36167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l="20444"/>
          <a:stretch/>
        </p:blipFill>
        <p:spPr>
          <a:xfrm>
            <a:off x="-2" y="-2"/>
            <a:ext cx="12192001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8D9126-4F2F-2AC6-A8E7-60EA684CD6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2" cy="2334248"/>
          </a:xfrm>
        </p:spPr>
        <p:txBody>
          <a:bodyPr anchor="t">
            <a:normAutofit fontScale="90000"/>
          </a:bodyPr>
          <a:lstStyle/>
          <a:p>
            <a:r>
              <a:rPr lang="en-GB" dirty="0">
                <a:solidFill>
                  <a:srgbClr val="FFFFFF"/>
                </a:solidFill>
              </a:rPr>
              <a:t>Top</a:t>
            </a:r>
            <a:br>
              <a:rPr lang="en-GB" dirty="0">
                <a:solidFill>
                  <a:srgbClr val="FFFFFF"/>
                </a:solidFill>
              </a:rPr>
            </a:br>
            <a:r>
              <a:rPr lang="en-GB" dirty="0" err="1">
                <a:solidFill>
                  <a:srgbClr val="FFFFFF"/>
                </a:solidFill>
              </a:rPr>
              <a:t>TeamFight</a:t>
            </a:r>
            <a:r>
              <a:rPr lang="en-GB" dirty="0">
                <a:solidFill>
                  <a:srgbClr val="FFFFFF"/>
                </a:solidFill>
              </a:rPr>
              <a:t> Tactics (TFT)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C739E7-4024-ABA6-34A2-662BFCD34F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7870" y="4482450"/>
            <a:ext cx="5040785" cy="1724029"/>
          </a:xfrm>
        </p:spPr>
        <p:txBody>
          <a:bodyPr anchor="t">
            <a:normAutofit/>
          </a:bodyPr>
          <a:lstStyle/>
          <a:p>
            <a:endParaRPr lang="en-GB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605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903B6-BC46-F64C-E11B-7D26C594E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Info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7B7616DD-FA80-BE4B-4E2B-DD83DC902FB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17870" y="1959429"/>
          <a:ext cx="10912130" cy="35269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FDBA2F6F-9577-89FE-3110-9FF478683E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71020" y="5574749"/>
            <a:ext cx="8849960" cy="60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473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32">
            <a:extLst>
              <a:ext uri="{FF2B5EF4-FFF2-40B4-BE49-F238E27FC236}">
                <a16:creationId xmlns:a16="http://schemas.microsoft.com/office/drawing/2014/main" id="{ADE57300-C7FF-4578-99A0-42B0295B1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34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7" name="Rectangle 36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991E98-7236-99CE-916E-046F36F501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9721" r="4298" b="-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48" name="Rectangle 38">
            <a:extLst>
              <a:ext uri="{FF2B5EF4-FFF2-40B4-BE49-F238E27FC236}">
                <a16:creationId xmlns:a16="http://schemas.microsoft.com/office/drawing/2014/main" id="{ECF0998E-D577-43EA-A7B8-E3EC67F75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89239" y="-389238"/>
            <a:ext cx="6858000" cy="76364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0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7DC364D-882B-4786-89FB-1703C1A5CF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524" y="3205874"/>
            <a:ext cx="12188952" cy="3652125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AC527E-5D72-567B-30A9-1EE191787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23342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Number of players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1189494-2B67-46D2-93D6-A122A09BF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18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9">
            <a:extLst>
              <a:ext uri="{FF2B5EF4-FFF2-40B4-BE49-F238E27FC236}">
                <a16:creationId xmlns:a16="http://schemas.microsoft.com/office/drawing/2014/main" id="{ADE57300-C7FF-4578-99A0-42B0295B1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1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13">
            <a:extLst>
              <a:ext uri="{FF2B5EF4-FFF2-40B4-BE49-F238E27FC236}">
                <a16:creationId xmlns:a16="http://schemas.microsoft.com/office/drawing/2014/main" id="{FAF3766F-DEF3-4802-BB0D-7A18EDD97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AC527E-5D72-567B-30A9-1EE191787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408"/>
            <a:ext cx="11257363" cy="95490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tx2"/>
                </a:solidFill>
              </a:rPr>
              <a:t>Korean domination</a:t>
            </a:r>
          </a:p>
        </p:txBody>
      </p:sp>
      <p:sp>
        <p:nvSpPr>
          <p:cNvPr id="27" name="Rectangle 15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7">
            <a:extLst>
              <a:ext uri="{FF2B5EF4-FFF2-40B4-BE49-F238E27FC236}">
                <a16:creationId xmlns:a16="http://schemas.microsoft.com/office/drawing/2014/main" id="{F1189494-2B67-46D2-93D6-A122A09BF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11650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991E98-7236-99CE-916E-046F36F501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7287" y="1724300"/>
            <a:ext cx="11066063" cy="4730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162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9">
            <a:extLst>
              <a:ext uri="{FF2B5EF4-FFF2-40B4-BE49-F238E27FC236}">
                <a16:creationId xmlns:a16="http://schemas.microsoft.com/office/drawing/2014/main" id="{ADE57300-C7FF-4578-99A0-42B0295B1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1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13">
            <a:extLst>
              <a:ext uri="{FF2B5EF4-FFF2-40B4-BE49-F238E27FC236}">
                <a16:creationId xmlns:a16="http://schemas.microsoft.com/office/drawing/2014/main" id="{FAF3766F-DEF3-4802-BB0D-7A18EDD97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AC527E-5D72-567B-30A9-1EE191787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408"/>
            <a:ext cx="11257363" cy="95490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tx2"/>
                </a:solidFill>
              </a:rPr>
              <a:t>0 LP</a:t>
            </a:r>
          </a:p>
        </p:txBody>
      </p:sp>
      <p:sp>
        <p:nvSpPr>
          <p:cNvPr id="27" name="Rectangle 15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7">
            <a:extLst>
              <a:ext uri="{FF2B5EF4-FFF2-40B4-BE49-F238E27FC236}">
                <a16:creationId xmlns:a16="http://schemas.microsoft.com/office/drawing/2014/main" id="{F1189494-2B67-46D2-93D6-A122A09BF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11650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2A9051-56B4-FB82-3D64-23E35364F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860" y="3660814"/>
            <a:ext cx="11775232" cy="252774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7B8BFD-809F-18F6-ECD4-CAE1DD64FBAC}"/>
              </a:ext>
            </a:extLst>
          </p:cNvPr>
          <p:cNvSpPr txBox="1"/>
          <p:nvPr/>
        </p:nvSpPr>
        <p:spPr>
          <a:xfrm>
            <a:off x="517868" y="1833789"/>
            <a:ext cx="1115626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How many of these players are inactive?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How many have more losses than wins?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What is the average of games per player?</a:t>
            </a:r>
          </a:p>
        </p:txBody>
      </p:sp>
    </p:spTree>
    <p:extLst>
      <p:ext uri="{BB962C8B-B14F-4D97-AF65-F5344CB8AC3E}">
        <p14:creationId xmlns:p14="http://schemas.microsoft.com/office/powerpoint/2010/main" val="2111628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C527E-5D72-567B-30A9-1EE191787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260" y="838450"/>
            <a:ext cx="11165480" cy="682440"/>
          </a:xfrm>
        </p:spPr>
        <p:txBody>
          <a:bodyPr>
            <a:normAutofit fontScale="90000"/>
          </a:bodyPr>
          <a:lstStyle/>
          <a:p>
            <a:r>
              <a:rPr lang="en-GB" dirty="0"/>
              <a:t>Games played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DD5A15-8CF6-5F25-3D01-45907DF03C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92" y="2169389"/>
            <a:ext cx="11831216" cy="2745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403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C527E-5D72-567B-30A9-1EE191787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260" y="838450"/>
            <a:ext cx="11165480" cy="682440"/>
          </a:xfrm>
        </p:spPr>
        <p:txBody>
          <a:bodyPr>
            <a:normAutofit fontScale="90000"/>
          </a:bodyPr>
          <a:lstStyle/>
          <a:p>
            <a:r>
              <a:rPr lang="en-GB" dirty="0"/>
              <a:t>Games played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F1252C-E5CD-2E5B-C623-F643FB9DB6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88"/>
          <a:stretch/>
        </p:blipFill>
        <p:spPr>
          <a:xfrm>
            <a:off x="110412" y="1967592"/>
            <a:ext cx="11971176" cy="2808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354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34880-6AD2-A70B-16CD-53B6E5563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more?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737CB-7042-916F-F4B0-5D2EAF908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Major regions vs Minor regions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Active players vs all players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Korean values (w/o 0LP) vs all other regions (w/o 0LP)</a:t>
            </a:r>
          </a:p>
        </p:txBody>
      </p:sp>
    </p:spTree>
    <p:extLst>
      <p:ext uri="{BB962C8B-B14F-4D97-AF65-F5344CB8AC3E}">
        <p14:creationId xmlns:p14="http://schemas.microsoft.com/office/powerpoint/2010/main" val="3296676852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AnalogousFromLightSeedRightStep">
      <a:dk1>
        <a:srgbClr val="000000"/>
      </a:dk1>
      <a:lt1>
        <a:srgbClr val="FFFFFF"/>
      </a:lt1>
      <a:dk2>
        <a:srgbClr val="413424"/>
      </a:dk2>
      <a:lt2>
        <a:srgbClr val="E2E5E8"/>
      </a:lt2>
      <a:accent1>
        <a:srgbClr val="D19651"/>
      </a:accent1>
      <a:accent2>
        <a:srgbClr val="A9A64F"/>
      </a:accent2>
      <a:accent3>
        <a:srgbClr val="90AB63"/>
      </a:accent3>
      <a:accent4>
        <a:srgbClr val="66B253"/>
      </a:accent4>
      <a:accent5>
        <a:srgbClr val="58B46B"/>
      </a:accent5>
      <a:accent6>
        <a:srgbClr val="53B28E"/>
      </a:accent6>
      <a:hlink>
        <a:srgbClr val="6283AA"/>
      </a:hlink>
      <a:folHlink>
        <a:srgbClr val="7F7F7F"/>
      </a:folHlink>
    </a:clrScheme>
    <a:fontScheme name="Bierstad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142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Bierstadt</vt:lpstr>
      <vt:lpstr>Wingdings</vt:lpstr>
      <vt:lpstr>GestaltVTI</vt:lpstr>
      <vt:lpstr>Top TeamFight Tactics (TFT)</vt:lpstr>
      <vt:lpstr>Info</vt:lpstr>
      <vt:lpstr>Number of players</vt:lpstr>
      <vt:lpstr>Korean domination</vt:lpstr>
      <vt:lpstr>0 LP</vt:lpstr>
      <vt:lpstr>Games played</vt:lpstr>
      <vt:lpstr>Games played</vt:lpstr>
      <vt:lpstr>What more?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 TeamFight Tactics (TFT)</dc:title>
  <dc:creator>Grgic Figueiredo Daniel</dc:creator>
  <cp:lastModifiedBy>Grgic Figueiredo Daniel</cp:lastModifiedBy>
  <cp:revision>4</cp:revision>
  <dcterms:created xsi:type="dcterms:W3CDTF">2022-11-17T08:34:14Z</dcterms:created>
  <dcterms:modified xsi:type="dcterms:W3CDTF">2022-11-17T13:05:47Z</dcterms:modified>
</cp:coreProperties>
</file>