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T8aT7eZeswhSuElPYoWQ090/S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b8de312d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b8de312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a94848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9a948487c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b8de312d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b8de312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b8de312d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b8de312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ctrTitle"/>
          </p:nvPr>
        </p:nvSpPr>
        <p:spPr>
          <a:xfrm>
            <a:off x="517870" y="978408"/>
            <a:ext cx="5021183" cy="5074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6662167" y="3602038"/>
            <a:ext cx="5021183" cy="224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 rot="5400000">
            <a:off x="6737530" y="893901"/>
            <a:ext cx="4870457" cy="5021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rgbClr val="C8CED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 rot="5400000">
            <a:off x="6689685" y="969274"/>
            <a:ext cx="4956928" cy="501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 rot="5400000">
            <a:off x="549997" y="964664"/>
            <a:ext cx="4956928" cy="502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517870" y="978408"/>
            <a:ext cx="5020056" cy="48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6662167" y="3566639"/>
            <a:ext cx="5021183" cy="2279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517870" y="978408"/>
            <a:ext cx="5021182" cy="520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6063049" y="969264"/>
            <a:ext cx="5290751" cy="255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6063049" y="3621849"/>
            <a:ext cx="5290751" cy="255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rgbClr val="C8CED3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4"/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4"/>
          <p:cNvSpPr txBox="1"/>
          <p:nvPr>
            <p:ph type="title"/>
          </p:nvPr>
        </p:nvSpPr>
        <p:spPr>
          <a:xfrm>
            <a:off x="517869" y="978119"/>
            <a:ext cx="11165481" cy="1073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517870" y="2178908"/>
            <a:ext cx="5020056" cy="6549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517870" y="2876085"/>
            <a:ext cx="5020056" cy="3322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662168" y="2178908"/>
            <a:ext cx="5021182" cy="6549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662168" y="2876085"/>
            <a:ext cx="5021182" cy="3322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6653182" y="987423"/>
            <a:ext cx="502094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517870" y="3361038"/>
            <a:ext cx="5020948" cy="2507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6662168" y="987425"/>
            <a:ext cx="5027005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517870" y="3340442"/>
            <a:ext cx="5020948" cy="2528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11689174" y="2172428"/>
            <a:ext cx="0" cy="335474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eb of dots connected" id="93" name="Google Shape;93;p1"/>
          <p:cNvPicPr preferRelativeResize="0"/>
          <p:nvPr/>
        </p:nvPicPr>
        <p:blipFill rotWithShape="1">
          <a:blip r:embed="rId3">
            <a:alphaModFix amt="40000"/>
          </a:blip>
          <a:srcRect b="0" l="20444" r="0" t="0"/>
          <a:stretch/>
        </p:blipFill>
        <p:spPr>
          <a:xfrm>
            <a:off x="-2" y="-2"/>
            <a:ext cx="12192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>
            <p:ph type="ctrTitle"/>
          </p:nvPr>
        </p:nvSpPr>
        <p:spPr>
          <a:xfrm>
            <a:off x="517870" y="978408"/>
            <a:ext cx="5021182" cy="2334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Top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TeamFight Tactics (TFT)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517870" y="4482450"/>
            <a:ext cx="5040785" cy="1724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GB"/>
              <a:t>Info</a:t>
            </a:r>
            <a:endParaRPr/>
          </a:p>
        </p:txBody>
      </p:sp>
      <p:grpSp>
        <p:nvGrpSpPr>
          <p:cNvPr id="102" name="Google Shape;102;p2"/>
          <p:cNvGrpSpPr/>
          <p:nvPr/>
        </p:nvGrpSpPr>
        <p:grpSpPr>
          <a:xfrm>
            <a:off x="517870" y="1959429"/>
            <a:ext cx="10912130" cy="3526970"/>
            <a:chOff x="0" y="0"/>
            <a:chExt cx="10912130" cy="3526970"/>
          </a:xfrm>
        </p:grpSpPr>
        <p:cxnSp>
          <p:nvCxnSpPr>
            <p:cNvPr id="103" name="Google Shape;103;p2"/>
            <p:cNvCxnSpPr/>
            <p:nvPr/>
          </p:nvCxnSpPr>
          <p:spPr>
            <a:xfrm>
              <a:off x="0" y="0"/>
              <a:ext cx="10912130" cy="0"/>
            </a:xfrm>
            <a:prstGeom prst="straightConnector1">
              <a:avLst/>
            </a:prstGeom>
            <a:solidFill>
              <a:srgbClr val="CF9650"/>
            </a:solidFill>
            <a:ln cap="flat" cmpd="sng" w="12700">
              <a:solidFill>
                <a:srgbClr val="CF96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" name="Google Shape;104;p2"/>
            <p:cNvSpPr/>
            <p:nvPr/>
          </p:nvSpPr>
          <p:spPr>
            <a:xfrm>
              <a:off x="0" y="0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0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GB" sz="2000">
                  <a:solidFill>
                    <a:schemeClr val="dk1"/>
                  </a:solidFill>
                </a:rPr>
                <a:t>Tier → Challenger &gt; Grandmaster &gt; Master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" name="Google Shape;106;p2"/>
            <p:cNvCxnSpPr/>
            <p:nvPr/>
          </p:nvCxnSpPr>
          <p:spPr>
            <a:xfrm>
              <a:off x="0" y="440871"/>
              <a:ext cx="10912130" cy="0"/>
            </a:xfrm>
            <a:prstGeom prst="straightConnector1">
              <a:avLst/>
            </a:prstGeom>
            <a:solidFill>
              <a:srgbClr val="CF9650"/>
            </a:solidFill>
            <a:ln cap="flat" cmpd="sng" w="12700">
              <a:solidFill>
                <a:srgbClr val="CF96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7" name="Google Shape;107;p2"/>
            <p:cNvSpPr/>
            <p:nvPr/>
          </p:nvSpPr>
          <p:spPr>
            <a:xfrm>
              <a:off x="0" y="440871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0" y="440871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 </a:t>
              </a:r>
              <a:r>
                <a:rPr lang="en-GB" sz="2000">
                  <a:solidFill>
                    <a:schemeClr val="dk1"/>
                  </a:solidFill>
                </a:rPr>
                <a:t>→ 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baseline="3000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place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2"/>
            <p:cNvCxnSpPr/>
            <p:nvPr/>
          </p:nvCxnSpPr>
          <p:spPr>
            <a:xfrm>
              <a:off x="0" y="881742"/>
              <a:ext cx="10912130" cy="0"/>
            </a:xfrm>
            <a:prstGeom prst="straightConnector1">
              <a:avLst/>
            </a:prstGeom>
            <a:solidFill>
              <a:srgbClr val="CF9650"/>
            </a:solidFill>
            <a:ln cap="flat" cmpd="sng" w="12700">
              <a:solidFill>
                <a:srgbClr val="CF96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0" name="Google Shape;110;p2"/>
            <p:cNvSpPr/>
            <p:nvPr/>
          </p:nvSpPr>
          <p:spPr>
            <a:xfrm>
              <a:off x="0" y="881742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0" y="881742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Loss </a:t>
              </a:r>
              <a:r>
                <a:rPr lang="en-GB" sz="2000">
                  <a:solidFill>
                    <a:schemeClr val="dk1"/>
                  </a:solidFill>
                </a:rPr>
                <a:t>→ 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baseline="3000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– 8</a:t>
              </a:r>
              <a:r>
                <a:rPr b="0" baseline="3000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place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2"/>
            <p:cNvCxnSpPr/>
            <p:nvPr/>
          </p:nvCxnSpPr>
          <p:spPr>
            <a:xfrm>
              <a:off x="0" y="1322614"/>
              <a:ext cx="10912130" cy="0"/>
            </a:xfrm>
            <a:prstGeom prst="straightConnector1">
              <a:avLst/>
            </a:prstGeom>
            <a:solidFill>
              <a:srgbClr val="CF9650"/>
            </a:solidFill>
            <a:ln cap="flat" cmpd="sng" w="12700">
              <a:solidFill>
                <a:srgbClr val="CF96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3" name="Google Shape;113;p2"/>
            <p:cNvSpPr/>
            <p:nvPr/>
          </p:nvSpPr>
          <p:spPr>
            <a:xfrm>
              <a:off x="0" y="1322614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0" y="1322614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League Points (LP) </a:t>
              </a:r>
              <a:r>
                <a:rPr lang="en-GB" sz="2000">
                  <a:solidFill>
                    <a:schemeClr val="dk1"/>
                  </a:solidFill>
                </a:rPr>
                <a:t>→ 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points gained (1</a:t>
              </a:r>
              <a:r>
                <a:rPr b="0" baseline="3000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– 4</a:t>
              </a:r>
              <a:r>
                <a:rPr b="0" baseline="3000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place) or lost (5</a:t>
              </a:r>
              <a:r>
                <a:rPr b="0" baseline="3000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– 8</a:t>
              </a:r>
              <a:r>
                <a:rPr b="0" baseline="3000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place)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2"/>
            <p:cNvCxnSpPr/>
            <p:nvPr/>
          </p:nvCxnSpPr>
          <p:spPr>
            <a:xfrm>
              <a:off x="0" y="1763485"/>
              <a:ext cx="10912130" cy="0"/>
            </a:xfrm>
            <a:prstGeom prst="straightConnector1">
              <a:avLst/>
            </a:prstGeom>
            <a:solidFill>
              <a:srgbClr val="CF9650"/>
            </a:solidFill>
            <a:ln cap="flat" cmpd="sng" w="12700">
              <a:solidFill>
                <a:srgbClr val="CF96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6" name="Google Shape;116;p2"/>
            <p:cNvSpPr/>
            <p:nvPr/>
          </p:nvSpPr>
          <p:spPr>
            <a:xfrm>
              <a:off x="0" y="1763485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0" y="1763485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Veteran </a:t>
              </a:r>
              <a:r>
                <a:rPr lang="en-GB" sz="2000">
                  <a:solidFill>
                    <a:schemeClr val="dk1"/>
                  </a:solidFill>
                </a:rPr>
                <a:t>→ 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Has played 100+ games in tier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2"/>
            <p:cNvCxnSpPr/>
            <p:nvPr/>
          </p:nvCxnSpPr>
          <p:spPr>
            <a:xfrm>
              <a:off x="0" y="2204356"/>
              <a:ext cx="10912130" cy="0"/>
            </a:xfrm>
            <a:prstGeom prst="straightConnector1">
              <a:avLst/>
            </a:prstGeom>
            <a:solidFill>
              <a:srgbClr val="CF9650"/>
            </a:solidFill>
            <a:ln cap="flat" cmpd="sng" w="12700">
              <a:solidFill>
                <a:srgbClr val="CF96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9" name="Google Shape;119;p2"/>
            <p:cNvSpPr/>
            <p:nvPr/>
          </p:nvSpPr>
          <p:spPr>
            <a:xfrm>
              <a:off x="0" y="2204356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0" y="2204356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Inactive </a:t>
              </a:r>
              <a:r>
                <a:rPr lang="en-GB" sz="2000">
                  <a:solidFill>
                    <a:schemeClr val="dk1"/>
                  </a:solidFill>
                </a:rPr>
                <a:t>→ 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longer actively plays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" name="Google Shape;121;p2"/>
            <p:cNvCxnSpPr/>
            <p:nvPr/>
          </p:nvCxnSpPr>
          <p:spPr>
            <a:xfrm>
              <a:off x="0" y="2645228"/>
              <a:ext cx="10912130" cy="0"/>
            </a:xfrm>
            <a:prstGeom prst="straightConnector1">
              <a:avLst/>
            </a:prstGeom>
            <a:solidFill>
              <a:srgbClr val="CF9650"/>
            </a:solidFill>
            <a:ln cap="flat" cmpd="sng" w="12700">
              <a:solidFill>
                <a:srgbClr val="CF96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2" name="Google Shape;122;p2"/>
            <p:cNvSpPr/>
            <p:nvPr/>
          </p:nvSpPr>
          <p:spPr>
            <a:xfrm>
              <a:off x="0" y="2645228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0" y="2645228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FreshBlood </a:t>
              </a:r>
              <a:r>
                <a:rPr lang="en-GB" sz="2000">
                  <a:solidFill>
                    <a:schemeClr val="dk1"/>
                  </a:solidFill>
                </a:rPr>
                <a:t>→ 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new to the tier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4;p2"/>
            <p:cNvCxnSpPr/>
            <p:nvPr/>
          </p:nvCxnSpPr>
          <p:spPr>
            <a:xfrm>
              <a:off x="0" y="3086099"/>
              <a:ext cx="10912130" cy="0"/>
            </a:xfrm>
            <a:prstGeom prst="straightConnector1">
              <a:avLst/>
            </a:prstGeom>
            <a:solidFill>
              <a:srgbClr val="CF9650"/>
            </a:solidFill>
            <a:ln cap="flat" cmpd="sng" w="12700">
              <a:solidFill>
                <a:srgbClr val="CF96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5" name="Google Shape;125;p2"/>
            <p:cNvSpPr/>
            <p:nvPr/>
          </p:nvSpPr>
          <p:spPr>
            <a:xfrm>
              <a:off x="0" y="3086099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0" y="3086099"/>
              <a:ext cx="10912130" cy="440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hotStreak </a:t>
              </a:r>
              <a:r>
                <a:rPr lang="en-GB" sz="2000">
                  <a:solidFill>
                    <a:schemeClr val="dk1"/>
                  </a:solidFill>
                </a:rPr>
                <a:t>→ </a:t>
              </a:r>
              <a:r>
                <a:rPr b="0" i="0" lang="en-GB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3+ wins in a row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020" y="5574749"/>
            <a:ext cx="8849960" cy="60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b8de312d9_0_11"/>
          <p:cNvSpPr txBox="1"/>
          <p:nvPr>
            <p:ph idx="1" type="body"/>
          </p:nvPr>
        </p:nvSpPr>
        <p:spPr>
          <a:xfrm>
            <a:off x="6653182" y="987423"/>
            <a:ext cx="5020800" cy="487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Data from August to November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GB"/>
              <a:t>There are other ranks below these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9b8de312d9_0_11"/>
          <p:cNvSpPr txBox="1"/>
          <p:nvPr>
            <p:ph type="title"/>
          </p:nvPr>
        </p:nvSpPr>
        <p:spPr>
          <a:xfrm>
            <a:off x="517870" y="978408"/>
            <a:ext cx="5020800" cy="22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we start</a:t>
            </a:r>
            <a:endParaRPr/>
          </a:p>
        </p:txBody>
      </p:sp>
      <p:sp>
        <p:nvSpPr>
          <p:cNvPr id="134" name="Google Shape;134;g19b8de312d9_0_11"/>
          <p:cNvSpPr txBox="1"/>
          <p:nvPr>
            <p:ph idx="2" type="body"/>
          </p:nvPr>
        </p:nvSpPr>
        <p:spPr>
          <a:xfrm>
            <a:off x="517870" y="3361038"/>
            <a:ext cx="5020800" cy="25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Some important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948487cb_0_0"/>
          <p:cNvSpPr/>
          <p:nvPr/>
        </p:nvSpPr>
        <p:spPr>
          <a:xfrm>
            <a:off x="517870" y="508090"/>
            <a:ext cx="5021100" cy="14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9a948487cb_0_0"/>
          <p:cNvSpPr/>
          <p:nvPr/>
        </p:nvSpPr>
        <p:spPr>
          <a:xfrm>
            <a:off x="6662168" y="6209925"/>
            <a:ext cx="50211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9a948487cb_0_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9a948487cb_0_0"/>
          <p:cNvSpPr txBox="1"/>
          <p:nvPr>
            <p:ph type="title"/>
          </p:nvPr>
        </p:nvSpPr>
        <p:spPr>
          <a:xfrm>
            <a:off x="517869" y="978408"/>
            <a:ext cx="112575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Korean domination</a:t>
            </a:r>
            <a:endParaRPr/>
          </a:p>
        </p:txBody>
      </p:sp>
      <p:sp>
        <p:nvSpPr>
          <p:cNvPr id="143" name="Google Shape;143;g19a948487cb_0_0"/>
          <p:cNvSpPr/>
          <p:nvPr/>
        </p:nvSpPr>
        <p:spPr>
          <a:xfrm>
            <a:off x="517870" y="508090"/>
            <a:ext cx="5021100" cy="14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9a948487cb_0_0"/>
          <p:cNvSpPr/>
          <p:nvPr/>
        </p:nvSpPr>
        <p:spPr>
          <a:xfrm>
            <a:off x="6662168" y="611650"/>
            <a:ext cx="50211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19a948487cb_0_0"/>
          <p:cNvPicPr preferRelativeResize="0"/>
          <p:nvPr/>
        </p:nvPicPr>
        <p:blipFill rotWithShape="1">
          <a:blip r:embed="rId3">
            <a:alphaModFix/>
          </a:blip>
          <a:srcRect b="724" l="0" r="0" t="0"/>
          <a:stretch/>
        </p:blipFill>
        <p:spPr>
          <a:xfrm>
            <a:off x="517875" y="2254200"/>
            <a:ext cx="5525900" cy="34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9a948487c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475" y="2254450"/>
            <a:ext cx="5525901" cy="340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513260" y="838450"/>
            <a:ext cx="11165480" cy="6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Games-Points comparison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0" y="1673297"/>
            <a:ext cx="7106849" cy="22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 b="0" l="695" r="0" t="0"/>
          <a:stretch/>
        </p:blipFill>
        <p:spPr>
          <a:xfrm>
            <a:off x="3703450" y="4038200"/>
            <a:ext cx="7975300" cy="24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513260" y="838450"/>
            <a:ext cx="11165480" cy="6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Unexpected Win Rate</a:t>
            </a:r>
            <a:endParaRPr/>
          </a:p>
        </p:txBody>
      </p:sp>
      <p:pic>
        <p:nvPicPr>
          <p:cNvPr id="159" name="Google Shape;15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75" y="2407675"/>
            <a:ext cx="10167051" cy="31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b8de312d9_0_25"/>
          <p:cNvSpPr txBox="1"/>
          <p:nvPr>
            <p:ph type="title"/>
          </p:nvPr>
        </p:nvSpPr>
        <p:spPr>
          <a:xfrm>
            <a:off x="517881" y="978406"/>
            <a:ext cx="11048100" cy="10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players vs Mid player</a:t>
            </a:r>
            <a:endParaRPr/>
          </a:p>
        </p:txBody>
      </p:sp>
      <p:pic>
        <p:nvPicPr>
          <p:cNvPr id="165" name="Google Shape;165;g19b8de312d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2342956"/>
            <a:ext cx="100965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b8de312d9_0_17"/>
          <p:cNvSpPr txBox="1"/>
          <p:nvPr>
            <p:ph type="title"/>
          </p:nvPr>
        </p:nvSpPr>
        <p:spPr>
          <a:xfrm>
            <a:off x="517881" y="978406"/>
            <a:ext cx="11061300" cy="10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Heated competition in Grandmaster</a:t>
            </a:r>
            <a:endParaRPr/>
          </a:p>
        </p:txBody>
      </p:sp>
      <p:pic>
        <p:nvPicPr>
          <p:cNvPr id="171" name="Google Shape;171;g19b8de312d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75" y="2047302"/>
            <a:ext cx="7136350" cy="22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9b8de312d9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875" y="4307276"/>
            <a:ext cx="6834299" cy="224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stal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2022-11-17T08:34:14Z</dcterms:created>
  <dc:creator>Grgic Figueiredo Daniel</dc:creator>
</cp:coreProperties>
</file>