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80AB6-5013-4812-AD18-BB3DD6411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CF0F94-A621-4C28-843A-AC28B9761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FE5E0-603E-4F1C-AAE7-506E97E5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8FCD-B32F-495F-BA37-FBBE198C9C20}" type="datetimeFigureOut">
              <a:rPr lang="de-CH" smtClean="0"/>
              <a:t>09.01.2020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CBEE0-141A-4E16-8B20-439475D4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261DFE-96AF-4BDB-9F0C-284F00E7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006-5222-46F5-9FCD-08B13BB665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530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77CAB-A7E9-4472-99CC-D1F4656C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B76156-3BA2-4167-BD4B-EAD05E72D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328F7-C577-4E17-9A63-B21B4F25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8FCD-B32F-495F-BA37-FBBE198C9C20}" type="datetimeFigureOut">
              <a:rPr lang="de-CH" smtClean="0"/>
              <a:t>09.01.2020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99E12-618E-4229-8163-ECE96349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4690B-F8B4-49BE-9B11-962E4836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006-5222-46F5-9FCD-08B13BB665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544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3508DE-94A5-48D4-8783-E36EAF0DB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E06543-037D-4B11-B7E3-7E220589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F74EE-9812-4817-8DCD-A0E0FAAD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8FCD-B32F-495F-BA37-FBBE198C9C20}" type="datetimeFigureOut">
              <a:rPr lang="de-CH" smtClean="0"/>
              <a:t>09.01.2020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E3A6B0-B2F8-4573-9558-A9D29126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D24B2-3C5B-449C-A8C2-D6E88B64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006-5222-46F5-9FCD-08B13BB665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576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FFCC4-3546-4FCF-A481-D74BAE41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1FE934-390A-4D98-B396-967C21D6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156300-7844-4830-A936-0426DF41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8FCD-B32F-495F-BA37-FBBE198C9C20}" type="datetimeFigureOut">
              <a:rPr lang="de-CH" smtClean="0"/>
              <a:t>09.01.2020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A31CB-12C7-4D69-96D5-1983F045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F7E02-F01F-4D4A-B2DF-1D8EF887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006-5222-46F5-9FCD-08B13BB665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995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96754-EB06-4A0B-B0B3-9D289697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CF5FFB-8CEC-42B1-9921-0F544C98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349AD5-55DF-4267-B8F2-459706B6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8FCD-B32F-495F-BA37-FBBE198C9C20}" type="datetimeFigureOut">
              <a:rPr lang="de-CH" smtClean="0"/>
              <a:t>09.01.2020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EE362-893C-4ABD-8A0A-6212030B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BD92F-65F4-4CE4-A80F-1497DC5B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006-5222-46F5-9FCD-08B13BB665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954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93801-C6D6-48F2-8E40-A2F9E5DD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99DBD-3731-498D-A98E-CBA7B4442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3DD237-2AA2-49FB-B74B-3C533F6BF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452EA2-058C-4D9A-9E85-D8F4C5BD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8FCD-B32F-495F-BA37-FBBE198C9C20}" type="datetimeFigureOut">
              <a:rPr lang="de-CH" smtClean="0"/>
              <a:t>09.01.2020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98053B-EB87-461B-AA97-81A8B390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D3AC15-7055-42CD-88F1-71C3F373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006-5222-46F5-9FCD-08B13BB665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561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05C71-8C14-43BB-BBB1-954EB3AB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B49538-AF57-4301-A776-543E128A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3A8ED1-42E1-4A4D-9C18-10CDC858C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AC6D0A-1193-486F-A2E6-CEA9FBC58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78FB55-9F67-4B53-9809-7CA62FB8F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681ACF-FE51-4F4F-B6A9-31F7AC42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8FCD-B32F-495F-BA37-FBBE198C9C20}" type="datetimeFigureOut">
              <a:rPr lang="de-CH" smtClean="0"/>
              <a:t>09.01.2020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23EF75-23F3-45DD-9FA6-97A81E1B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4963FC-C9B5-485B-8563-678AD4F4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006-5222-46F5-9FCD-08B13BB665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98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F0AE-1822-4BCB-90AA-629ACDC6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EBD4D0-996A-4921-BC89-79595290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8FCD-B32F-495F-BA37-FBBE198C9C20}" type="datetimeFigureOut">
              <a:rPr lang="de-CH" smtClean="0"/>
              <a:t>09.01.2020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741C0C-445E-40FA-AEEF-737F3919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F7E824-2D57-4C96-9B0E-5FD03728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006-5222-46F5-9FCD-08B13BB665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755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5B7130-E640-4CA8-BE6A-0D1F57C8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8FCD-B32F-495F-BA37-FBBE198C9C20}" type="datetimeFigureOut">
              <a:rPr lang="de-CH" smtClean="0"/>
              <a:t>09.01.2020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16635C-BF41-45DE-BE02-B8EE0FB0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4D3063-F169-4A70-9BA8-D3DE134F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006-5222-46F5-9FCD-08B13BB665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00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68C3E-46ED-4C0D-A1B5-EC119279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A2AE4F-DBA2-4490-88AC-73B82D11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27B22B-75F9-4386-90A1-67999C48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551F36-EB3C-495A-9826-E11E65A3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8FCD-B32F-495F-BA37-FBBE198C9C20}" type="datetimeFigureOut">
              <a:rPr lang="de-CH" smtClean="0"/>
              <a:t>09.01.2020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FB1027-EA43-4305-8C68-F0D731B5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F372A7-9E45-47FC-85F2-304F04F5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006-5222-46F5-9FCD-08B13BB665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254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450F6-665A-453D-81B3-B4FFC46E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647B2C-52D6-4C40-9874-F36E2EF49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054016-6EE2-463A-9906-8455E3A7B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1DE80E-8EFD-4A12-BE70-652A6920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8FCD-B32F-495F-BA37-FBBE198C9C20}" type="datetimeFigureOut">
              <a:rPr lang="de-CH" smtClean="0"/>
              <a:t>09.01.2020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94D778-D285-4D60-B0BA-B5182CDF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229328-E5D9-429B-85A2-B30CCDD1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8B006-5222-46F5-9FCD-08B13BB665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520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910D1A-81DC-4032-AAD3-22C361D1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3D9E7D-1E42-4215-8963-99DA10E09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F3079-813C-4A9A-B154-FE6A6A4E7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8FCD-B32F-495F-BA37-FBBE198C9C20}" type="datetimeFigureOut">
              <a:rPr lang="de-CH" smtClean="0"/>
              <a:t>09.01.2020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00FEA-8AAD-49E0-89AB-7A509D24E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A4E446-C3A4-45C2-B863-78E2599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B006-5222-46F5-9FCD-08B13BB665F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755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iPod enthält.&#10;&#10;Automatisch generierte Beschreibung">
            <a:extLst>
              <a:ext uri="{FF2B5EF4-FFF2-40B4-BE49-F238E27FC236}">
                <a16:creationId xmlns:a16="http://schemas.microsoft.com/office/drawing/2014/main" id="{49A8C11A-B6B8-4FF4-B194-D0953F1DA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58" y="2813304"/>
            <a:ext cx="1304405" cy="2318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9CA9EFF-B963-42D3-84C3-62459F04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211543"/>
            <a:ext cx="1304405" cy="2318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CB65BA1-1404-4394-BA72-145DA52F4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03" y="5415065"/>
            <a:ext cx="1304404" cy="2318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B8AA671-0C4F-44F2-9F46-8F7515735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13" y="216350"/>
            <a:ext cx="1304405" cy="2318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8FE9DD6-99CA-49E9-BAFC-80FE6FA88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58" y="216350"/>
            <a:ext cx="1304405" cy="2318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 descr="Ein Bild, das Elektronik, iPod enthält.&#10;&#10;Automatisch generierte Beschreibung">
            <a:extLst>
              <a:ext uri="{FF2B5EF4-FFF2-40B4-BE49-F238E27FC236}">
                <a16:creationId xmlns:a16="http://schemas.microsoft.com/office/drawing/2014/main" id="{3A1431D7-4361-4433-9F03-6687D02EA6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03" y="216350"/>
            <a:ext cx="1304405" cy="2318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DE6B611-C609-429C-AEB6-23D2DF042B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5415065"/>
            <a:ext cx="1304405" cy="2318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Grafik 1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46142F4-0901-435B-B83C-ABA0B063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2813304"/>
            <a:ext cx="1304405" cy="23189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6F2E241-E4AB-4446-8514-8B1311D42AF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1497953" y="1371014"/>
            <a:ext cx="466550" cy="4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5EFFD17-E8ED-4AB8-A598-306E8A2B524C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1497953" y="6574536"/>
            <a:ext cx="466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8AF005F-3E27-400C-9F27-20EAE8AB8EAE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039863" y="1375821"/>
            <a:ext cx="466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4D2F6A8F-E656-40B8-AC68-DF7DB1204B41}"/>
              </a:ext>
            </a:extLst>
          </p:cNvPr>
          <p:cNvCxnSpPr>
            <a:stCxn id="19" idx="3"/>
            <a:endCxn id="15" idx="2"/>
          </p:cNvCxnSpPr>
          <p:nvPr/>
        </p:nvCxnSpPr>
        <p:spPr>
          <a:xfrm flipV="1">
            <a:off x="1497953" y="2535292"/>
            <a:ext cx="1118753" cy="14374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94A18224-6E4F-43DF-8B7F-88B6DBFC0630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2229615" y="2466931"/>
            <a:ext cx="2318941" cy="6927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4794EF1-4491-4187-B909-0FFA9AF3FF31}"/>
              </a:ext>
            </a:extLst>
          </p:cNvPr>
          <p:cNvGrpSpPr/>
          <p:nvPr/>
        </p:nvGrpSpPr>
        <p:grpSpPr>
          <a:xfrm>
            <a:off x="729842" y="2525678"/>
            <a:ext cx="178127" cy="282819"/>
            <a:chOff x="835605" y="2525678"/>
            <a:chExt cx="124437" cy="292433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E37DBF8-6E99-4387-8FCE-9F56792FE0D0}"/>
                </a:ext>
              </a:extLst>
            </p:cNvPr>
            <p:cNvCxnSpPr>
              <a:cxnSpLocks/>
            </p:cNvCxnSpPr>
            <p:nvPr/>
          </p:nvCxnSpPr>
          <p:spPr>
            <a:xfrm>
              <a:off x="960042" y="2525678"/>
              <a:ext cx="0" cy="292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8D951838-5556-4A46-BC15-E0E7B5D38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605" y="2544265"/>
              <a:ext cx="0" cy="269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D7A5BE2-0B15-4D56-9261-76E4A4248CE6}"/>
              </a:ext>
            </a:extLst>
          </p:cNvPr>
          <p:cNvGrpSpPr/>
          <p:nvPr/>
        </p:nvGrpSpPr>
        <p:grpSpPr>
          <a:xfrm>
            <a:off x="729842" y="5122632"/>
            <a:ext cx="178127" cy="282819"/>
            <a:chOff x="835605" y="2525678"/>
            <a:chExt cx="124437" cy="292433"/>
          </a:xfrm>
        </p:grpSpPr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E0A8B223-F966-4513-AD35-67FE0413F793}"/>
                </a:ext>
              </a:extLst>
            </p:cNvPr>
            <p:cNvCxnSpPr>
              <a:cxnSpLocks/>
            </p:cNvCxnSpPr>
            <p:nvPr/>
          </p:nvCxnSpPr>
          <p:spPr>
            <a:xfrm>
              <a:off x="960042" y="2525678"/>
              <a:ext cx="0" cy="292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F109146C-8B84-4486-83FA-CF8EB1E705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605" y="2544265"/>
              <a:ext cx="0" cy="269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D9B3155-84B7-4E65-BB70-FE5B9FEAEE62}"/>
              </a:ext>
            </a:extLst>
          </p:cNvPr>
          <p:cNvGrpSpPr/>
          <p:nvPr/>
        </p:nvGrpSpPr>
        <p:grpSpPr>
          <a:xfrm>
            <a:off x="3268908" y="1279367"/>
            <a:ext cx="466550" cy="188102"/>
            <a:chOff x="3268908" y="1375821"/>
            <a:chExt cx="466550" cy="144011"/>
          </a:xfrm>
        </p:grpSpPr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DFEC8C6-72FB-4DA2-ABE7-4A7F92D46B55}"/>
                </a:ext>
              </a:extLst>
            </p:cNvPr>
            <p:cNvCxnSpPr>
              <a:cxnSpLocks/>
              <a:stCxn id="15" idx="3"/>
              <a:endCxn id="13" idx="1"/>
            </p:cNvCxnSpPr>
            <p:nvPr/>
          </p:nvCxnSpPr>
          <p:spPr>
            <a:xfrm>
              <a:off x="3268908" y="1375821"/>
              <a:ext cx="4665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85BF3DD6-95CA-48B9-8B33-18988EA89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8908" y="1519832"/>
              <a:ext cx="4480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448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RaviAnand Mohabir</dc:creator>
  <cp:lastModifiedBy>RaviAnand Mohabir</cp:lastModifiedBy>
  <cp:revision>4</cp:revision>
  <dcterms:created xsi:type="dcterms:W3CDTF">2020-01-09T06:49:23Z</dcterms:created>
  <dcterms:modified xsi:type="dcterms:W3CDTF">2020-01-09T07:34:00Z</dcterms:modified>
</cp:coreProperties>
</file>