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40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180FD-770D-4E6D-A898-E18A0373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3BEFA3-B469-46DC-9375-2371EC8A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DE0D4-B0F9-4744-9DC3-677DA0A2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8CE54-2810-46E4-992B-396A644E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4A90D1-9C47-4BE5-A93D-B8D2D46E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9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3388F-9DE7-4E1C-85A6-EE52CF61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E63E12-780B-4601-8800-90D3BC86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8C8571-58AE-4255-80CB-5DBD627D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E0085D-AF10-4D07-97F7-8939173A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4B6CE-FAA1-4322-9DCB-0622A80E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4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D61632-7439-4B7C-9AD9-9CF29818C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286196-B130-4793-B14C-46D18FD80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7773C1-2866-462F-8993-BAF89F1E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84655-E78E-46F6-B730-AB7BDAE7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B2D1F-8B32-483A-B2C0-A6D5C5F2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34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94208-4F23-4AA7-A889-1B6E9B7A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539F6-D350-4528-B2DF-B3974E77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5B4859-9825-4490-8E93-916ABA64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3F596-5E8F-4D38-BBBD-2FFB6037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6E970-62EE-4925-9952-2493164C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4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2D7BF-1F6B-411D-814B-7AF03569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B22D8-23C5-444A-AF3F-40537EA8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B21B6-A81D-4F57-8FDB-586B1028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B0AE7-5B61-473E-AA64-5E975CA5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8434B-DD93-459C-986C-EC7422E6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59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6DBAF-BBA4-4647-9888-4A636744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1D47A-E59C-4F0E-B164-690FE5DCB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28ABCC-4708-4B01-8BCA-B6E690AFA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F3E93-6E17-4552-8F06-BAB330A2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61377B-A072-433F-B0E4-B44F1ECE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5AF1-2654-4765-AA64-F1A7D40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432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72BE1-F927-4416-8E57-4B2C199A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1E4C3D-CA30-4A92-899C-326B3BE8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7B8B43-B0A7-490E-979A-A07859BB3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6F1AF2-B9DE-4614-BB6B-DC489F556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C370CF-0A22-4AD7-AD2E-447AEAFCA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36DE48-2452-4B79-A82D-3B0E803C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EAAA58-D0B7-44DC-B949-D7E87170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9D31D1-BF86-4561-A4E2-A27BBDD8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73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DC872-6F86-4824-982D-AE27433F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A31F9E-30AA-4E4B-9BEA-13DB9150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11C9CC-A5E2-4B73-A94C-0695D5AE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CD3C88-0B5C-4A12-BBD7-A4C0F178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856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6CABF8-91D3-48C7-B6A1-AE4535D6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F0913C-C4F6-442C-A214-B1D46292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FC512C-5607-4386-99E9-0417C50F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643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D1ACD-D135-4FE2-A09C-EB07DB39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2DEE4-BD0E-46BA-9F33-C25C29CC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F67322-12A5-4BDF-B381-E4A503733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91CBC-0D90-4881-939C-49F078BD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F63DA1-22A7-4F6E-946B-5206EF35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5D5905-8694-41B0-90CF-394A75D2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412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C3283-4E82-4719-A698-0745ED69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899798-1BB0-41B3-887E-947A9A27F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52579-BABF-4D3B-9808-BF1A160B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09F4B5-9DEA-4A63-BDCD-4234223F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67542-2CAF-4C75-88C7-5B227590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205A5A-B506-4593-B05D-61CCFC3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2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F8FAEB-365B-4064-AC74-EA284126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E6A975-BACE-4F5F-887C-91AA0BA58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5DEB3-4699-4DB3-AE3E-B8EC5CB23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3F69-849F-4D42-A5B5-04D5E4C84177}" type="datetimeFigureOut">
              <a:rPr lang="de-CH" smtClean="0"/>
              <a:t>15.02.2020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E6658-C6FE-4B3C-9542-05DBA278F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E62D3-B538-4C6A-B842-CD3B20DBC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526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08DD7C8-89F5-4BA9-B2AE-30756476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2" y="7140757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92A0ACDC-5C3A-4B81-A88C-94A2BEA4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2" y="0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E3FB314-AE3D-4F0A-87AD-A824623B1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2" y="3628754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 descr="Ein Bild, das Vogel enthält.&#10;&#10;Automatisch generierte Beschreibung">
            <a:extLst>
              <a:ext uri="{FF2B5EF4-FFF2-40B4-BE49-F238E27FC236}">
                <a16:creationId xmlns:a16="http://schemas.microsoft.com/office/drawing/2014/main" id="{10A5FCE8-0E6F-4861-930B-6B24261B5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754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563D4D9-18D6-4550-AD77-BC8E6235F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03A1B9E-9C8A-45D2-86CC-273095128556}"/>
              </a:ext>
            </a:extLst>
          </p:cNvPr>
          <p:cNvGrpSpPr/>
          <p:nvPr/>
        </p:nvGrpSpPr>
        <p:grpSpPr>
          <a:xfrm>
            <a:off x="2045267" y="2520000"/>
            <a:ext cx="389467" cy="1108754"/>
            <a:chOff x="1994467" y="2520000"/>
            <a:chExt cx="389467" cy="1108754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72500EE-3CA8-4018-9C88-848E1F343BD4}"/>
                </a:ext>
              </a:extLst>
            </p:cNvPr>
            <p:cNvCxnSpPr>
              <a:cxnSpLocks/>
            </p:cNvCxnSpPr>
            <p:nvPr/>
          </p:nvCxnSpPr>
          <p:spPr>
            <a:xfrm>
              <a:off x="2383934" y="2520000"/>
              <a:ext cx="0" cy="11087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AD4A57C7-D498-4896-AE8E-9F3649C9C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4467" y="2520000"/>
              <a:ext cx="0" cy="11087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6E8EFBA-7CDA-4682-A876-F8BD9D630C5C}"/>
              </a:ext>
            </a:extLst>
          </p:cNvPr>
          <p:cNvGrpSpPr/>
          <p:nvPr/>
        </p:nvGrpSpPr>
        <p:grpSpPr>
          <a:xfrm>
            <a:off x="4480000" y="1099130"/>
            <a:ext cx="992002" cy="3789624"/>
            <a:chOff x="4480000" y="1099130"/>
            <a:chExt cx="992002" cy="3789624"/>
          </a:xfrm>
        </p:grpSpPr>
        <p:cxnSp>
          <p:nvCxnSpPr>
            <p:cNvPr id="15" name="Verbinder: gewinkelt 14">
              <a:extLst>
                <a:ext uri="{FF2B5EF4-FFF2-40B4-BE49-F238E27FC236}">
                  <a16:creationId xmlns:a16="http://schemas.microsoft.com/office/drawing/2014/main" id="{CC9E4F00-4EA3-40DD-91DB-FE87A5B73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0000" y="1099130"/>
              <a:ext cx="992002" cy="36287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3E0A23EF-95DB-4FFC-89DF-9E941F5F16FD}"/>
                </a:ext>
              </a:extLst>
            </p:cNvPr>
            <p:cNvCxnSpPr>
              <a:cxnSpLocks/>
              <a:stCxn id="7" idx="1"/>
              <a:endCxn id="11" idx="3"/>
            </p:cNvCxnSpPr>
            <p:nvPr/>
          </p:nvCxnSpPr>
          <p:spPr>
            <a:xfrm rot="10800000" flipV="1">
              <a:off x="4480000" y="1260000"/>
              <a:ext cx="992002" cy="3628754"/>
            </a:xfrm>
            <a:prstGeom prst="bentConnector3">
              <a:avLst>
                <a:gd name="adj1" fmla="val 329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2C09976-678C-49B7-BB42-95B02CB06503}"/>
              </a:ext>
            </a:extLst>
          </p:cNvPr>
          <p:cNvGrpSpPr/>
          <p:nvPr/>
        </p:nvGrpSpPr>
        <p:grpSpPr>
          <a:xfrm>
            <a:off x="4480000" y="5240867"/>
            <a:ext cx="992002" cy="220133"/>
            <a:chOff x="4480000" y="5240867"/>
            <a:chExt cx="992002" cy="220133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EC737BD9-DA1E-48B8-86F3-51B36D3F45FD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00" y="5240867"/>
              <a:ext cx="9920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0903478-5369-49F8-A9CF-E3A110898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0000" y="5461000"/>
              <a:ext cx="9920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E9127380-9C4E-41C9-AB86-FDB4D539BCE6}"/>
              </a:ext>
            </a:extLst>
          </p:cNvPr>
          <p:cNvGrpSpPr/>
          <p:nvPr/>
        </p:nvGrpSpPr>
        <p:grpSpPr>
          <a:xfrm rot="5400000">
            <a:off x="7216000" y="6534689"/>
            <a:ext cx="992002" cy="220133"/>
            <a:chOff x="4480000" y="5240867"/>
            <a:chExt cx="992002" cy="220133"/>
          </a:xfrm>
        </p:grpSpPr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706E55AC-1A87-4B40-B205-56B64A1A3361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00" y="5240867"/>
              <a:ext cx="9920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483E516-A398-4021-9EBB-BFC1FE02F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0000" y="5461000"/>
              <a:ext cx="9920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30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RaviAnand Mohabir</dc:creator>
  <cp:lastModifiedBy>RaviAnand Mohabir</cp:lastModifiedBy>
  <cp:revision>2</cp:revision>
  <dcterms:created xsi:type="dcterms:W3CDTF">2020-01-24T04:45:27Z</dcterms:created>
  <dcterms:modified xsi:type="dcterms:W3CDTF">2020-02-15T13:42:06Z</dcterms:modified>
</cp:coreProperties>
</file>