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96" y="1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33394-3A54-4908-92BC-2502336A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5FE3D4-0333-4511-AF05-B1751A1C1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266869-3BF0-47DA-8765-3F98468F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E37F-6DBC-459D-AF50-C5BD57AF6FEB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666D68-B590-4232-A159-EF763204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22EF0-B7A8-4CFC-8CD1-D31978D8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84C9-86F1-4A77-9CA4-4152A2A018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297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70119-2717-48D9-B82B-86D48CAB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BE916A-7FC5-463B-9B02-28D00041A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D72FA-F98D-4109-AE6E-D61F32DC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E37F-6DBC-459D-AF50-C5BD57AF6FEB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D6A56-A017-4B78-9072-E9041664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BC6FFF-EBF1-4028-9035-CC55C246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84C9-86F1-4A77-9CA4-4152A2A018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041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AABD21-56EF-4F69-87EF-7AF14DAFB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2E9594-0879-4AE0-8F53-A3496B50D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E5E6E-0A69-4FE9-A32D-DAE1090C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E37F-6DBC-459D-AF50-C5BD57AF6FEB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AA3FCC-AF96-4A11-B74A-7D653564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32B8F8-A85F-4563-B097-F8D25D30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84C9-86F1-4A77-9CA4-4152A2A018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988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D7C4-48F3-4986-AA8F-F2F36F88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E38E0A-FFE9-4D9C-8DC5-758D4E79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510C66-F29E-4DCF-8867-57DA286F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E37F-6DBC-459D-AF50-C5BD57AF6FEB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7C6EE-81DD-410E-A757-2AB0E4A1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8717C-5A24-4DE3-8953-11153570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84C9-86F1-4A77-9CA4-4152A2A018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207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3AEED-8F23-447C-92CA-F29C05CB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2C3DF5-C190-46BC-A97A-B4D9E2FAD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B179D8-AA59-44DD-9E71-99131772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E37F-6DBC-459D-AF50-C5BD57AF6FEB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56AE1F-7B8E-4847-9BED-26A34E2B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323138-F878-4AEB-A249-2AFB8186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84C9-86F1-4A77-9CA4-4152A2A018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302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8C31D-3F32-4353-A2FF-58355792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D3D52E-3B56-4ED3-8DC7-A41FE86C9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AA70BB-C04F-4834-B38D-517029689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038D2B-07D9-4940-A93A-583580E4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E37F-6DBC-459D-AF50-C5BD57AF6FEB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649743-C68A-4020-B8A4-D91C606A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56483B-4B0C-43D9-AC42-D53CA909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84C9-86F1-4A77-9CA4-4152A2A018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418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8237B-0A59-40C3-B6EF-7D3525C3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06305C-DA04-464D-8C23-D803B2C9B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9D46B1-B382-404B-887A-B274C6B33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0AB190-B4F9-40AA-9DFF-6C9EA38C2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B7E86B-F76E-43A7-9E8D-D328D8187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3F1DC5-88CC-4F75-8B78-36A11A5C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E37F-6DBC-459D-AF50-C5BD57AF6FEB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A3C773-1902-42F1-975E-35E42344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C9A5FD-C1C4-492A-B5B6-FD4DF4E1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84C9-86F1-4A77-9CA4-4152A2A018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951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5E4BB-FC6C-4126-9AEA-3C6DBC21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7BBBFE-CC29-4A74-B2FA-21D0E541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E37F-6DBC-459D-AF50-C5BD57AF6FEB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4BA46A-DA5A-4F9F-9DDE-EF982258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09B8B0-91A9-41A7-83BC-3646DA8F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84C9-86F1-4A77-9CA4-4152A2A018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90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AA18E1-4C10-4A2B-84DB-C22B5876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E37F-6DBC-459D-AF50-C5BD57AF6FEB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A8051C-AC5D-46D7-9CA2-B5E6CE24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D5BBA0-A626-4153-9B35-40BC68A2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84C9-86F1-4A77-9CA4-4152A2A018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82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B907E-9406-49CF-8149-3F50CC83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5E80C1-DCFE-430F-AC4E-C95487B4C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D14E1B-76A1-4CB7-BEAD-8E311CF6F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EA1214-0C0A-4FEF-8AE1-9EDDDD38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E37F-6DBC-459D-AF50-C5BD57AF6FEB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03753E-8863-47D5-9DFC-DC66E74E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565DCA-2415-4318-8B69-7CCE900B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84C9-86F1-4A77-9CA4-4152A2A018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249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2A748-F167-4847-A495-2799D4BC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A74B89-FEFF-4B89-A441-B62A0EAE4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66774-63A5-4645-B37C-DE675702D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34A25E-6AB1-4AB3-AA96-8D9DFE11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E37F-6DBC-459D-AF50-C5BD57AF6FEB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2937EA-0830-425C-9A0A-FFC85058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B47994-480A-478F-B9AA-0B0CE563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84C9-86F1-4A77-9CA4-4152A2A018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517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7644D8-4C3F-4490-BA49-600CF374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64A09C-E78B-4C64-9194-0051A5734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EEA5F7-EA4B-41B8-A352-873061313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6E37F-6DBC-459D-AF50-C5BD57AF6FEB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1B582C-123F-4812-B36C-73C94D8D3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076B0-614A-414C-AABE-8D5D64222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A84C9-86F1-4A77-9CA4-4152A2A018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76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D5A555AD-C0B2-468E-8B38-A29D64982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08" y="0"/>
            <a:ext cx="448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6B365F5E-79DF-496B-BAB1-2AB7A56DA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1430"/>
            <a:ext cx="448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 descr="Ein Bild, das Vogel, Blume enthält.&#10;&#10;Automatisch generierte Beschreibung">
            <a:extLst>
              <a:ext uri="{FF2B5EF4-FFF2-40B4-BE49-F238E27FC236}">
                <a16:creationId xmlns:a16="http://schemas.microsoft.com/office/drawing/2014/main" id="{A9296623-5879-4B7A-A600-925F663D1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08" y="3241430"/>
            <a:ext cx="448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2FCA5B4-E0B9-4687-802D-F86949A50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8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AE6947A-098B-4EBD-A28C-E8F3363A639E}"/>
              </a:ext>
            </a:extLst>
          </p:cNvPr>
          <p:cNvGrpSpPr/>
          <p:nvPr/>
        </p:nvGrpSpPr>
        <p:grpSpPr>
          <a:xfrm>
            <a:off x="4479999" y="790850"/>
            <a:ext cx="807108" cy="216870"/>
            <a:chOff x="4480000" y="1178176"/>
            <a:chExt cx="807108" cy="216870"/>
          </a:xfrm>
        </p:grpSpPr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5A80F478-B241-442C-A5D7-39003F50C4CC}"/>
                </a:ext>
              </a:extLst>
            </p:cNvPr>
            <p:cNvCxnSpPr/>
            <p:nvPr/>
          </p:nvCxnSpPr>
          <p:spPr>
            <a:xfrm>
              <a:off x="4480000" y="1395046"/>
              <a:ext cx="8071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36702779-BAF1-4926-96AC-29DAE79F3A8A}"/>
                </a:ext>
              </a:extLst>
            </p:cNvPr>
            <p:cNvCxnSpPr/>
            <p:nvPr/>
          </p:nvCxnSpPr>
          <p:spPr>
            <a:xfrm flipH="1">
              <a:off x="4480000" y="1178176"/>
              <a:ext cx="8071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5CAC2C9-467C-4DC3-B18A-B049AC3BA3F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527108" y="2520000"/>
            <a:ext cx="0" cy="721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116115A-9A8C-47B1-951E-7A367B36AD90}"/>
              </a:ext>
            </a:extLst>
          </p:cNvPr>
          <p:cNvGrpSpPr/>
          <p:nvPr/>
        </p:nvGrpSpPr>
        <p:grpSpPr>
          <a:xfrm>
            <a:off x="2122769" y="2520000"/>
            <a:ext cx="234461" cy="721430"/>
            <a:chOff x="2240000" y="2520000"/>
            <a:chExt cx="234461" cy="72143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BE1E69D2-11A0-4E79-B3C5-6D33048D1696}"/>
                </a:ext>
              </a:extLst>
            </p:cNvPr>
            <p:cNvCxnSpPr>
              <a:cxnSpLocks/>
            </p:cNvCxnSpPr>
            <p:nvPr/>
          </p:nvCxnSpPr>
          <p:spPr>
            <a:xfrm>
              <a:off x="2240000" y="2520000"/>
              <a:ext cx="0" cy="721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5DB47577-DFF2-47E1-B53A-C1AA98D7ED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4461" y="2520000"/>
              <a:ext cx="0" cy="721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13C5D23-6510-443B-9A42-75CFB4357161}"/>
              </a:ext>
            </a:extLst>
          </p:cNvPr>
          <p:cNvCxnSpPr>
            <a:cxnSpLocks/>
          </p:cNvCxnSpPr>
          <p:nvPr/>
        </p:nvCxnSpPr>
        <p:spPr>
          <a:xfrm flipH="1">
            <a:off x="4479999" y="4771061"/>
            <a:ext cx="8071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E9D5B180-B6F3-4111-95C4-DFCA2CC6591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>
            <a:off x="4480000" y="1260000"/>
            <a:ext cx="807108" cy="32414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82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RaviAnand Mohabir</dc:creator>
  <cp:lastModifiedBy>RaviAnand Mohabir</cp:lastModifiedBy>
  <cp:revision>1</cp:revision>
  <dcterms:created xsi:type="dcterms:W3CDTF">2020-01-24T04:49:42Z</dcterms:created>
  <dcterms:modified xsi:type="dcterms:W3CDTF">2020-01-24T04:53:39Z</dcterms:modified>
</cp:coreProperties>
</file>