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F1043-9A51-475D-A7CC-1D021FBA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8C2F6D-3CF9-4841-A499-CB8E71F82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132EC-F5E1-47A6-A4F8-5F7D4734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769E1-239A-44B8-AAE0-541A966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3E75E-F6A6-4FEB-B240-AAC9237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E872-839F-4C0B-8675-CBA1F7CE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59A65-8A48-41A9-858C-4E0D527E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F5B3A-393D-4BA3-B4AA-3C9FCF7F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6FCF5-D76A-43E0-9FEE-B18850F8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D1A1E-7625-4D91-A0C8-CFB253C5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65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C5B4CC-52EF-441D-8539-1968BF86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35B6CA-2FBC-4A8B-83FD-19EB0A3A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5C634-F5DB-4913-8383-464CF9C1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F77D3-D504-4121-B4AD-DD1141B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2AA23-A89C-4D3E-AFDB-CF84A3E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68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FBCC9-C6E9-4623-B0D7-EC750FD0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85C527-ED77-4A57-9B45-EC1CA533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127F1-9810-48B3-BDE4-DF909A31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FB173-7697-4285-BDA2-40F95ABF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F89DF-9633-4CD4-BFEF-0807E50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05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13FCE-4054-4A00-BF11-F34F0C90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56D147-BA3F-4755-A739-212CBAA2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81A97-25B7-434C-A3C1-97EAE4E3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3892BB-CFD6-4283-8C72-B31ABB53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2BA45-C9E7-4F2B-A799-7098F705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62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20BC3-DC30-4998-B8D8-2BF672EE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4CAEA-09EC-42A4-BB6F-6F67A694B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4E85D-97F9-4371-9839-6E7E7C1D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277D9-8D7D-4463-B03F-80BBD0D6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B2158-C67B-40DE-91F7-7D6EAAAD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6EFE8-2FAB-4AFE-A03B-C3217AB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9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C2E9-B62D-4613-AA8E-5D259BC0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E4F7E-82CE-47E2-BFF9-79FC8884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CB5121-D052-4775-ACAD-A0D4EF68D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6B60B0-CF8A-478A-A444-507C7836A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C606C-3762-4EB2-B0B8-BDAF30B6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8B16BD-2CB8-4FA8-B267-2746C02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B39356-976B-4EE6-8ADE-A9EF213A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DB2C52-137D-42E2-BFB6-919A099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86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25772-A827-4782-A582-D93A70E4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538A2C-BC8C-4C86-83B8-2480CEAF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BBF206-D716-4820-9C3D-14594F2A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245B2B-E467-4D4C-9580-3322DC8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20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CFF4A2-0000-4F79-80D8-1D4ABF71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945C74-B19C-4FE7-8E1A-C49CBE8D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D66CC-1600-4756-A79F-BA425DF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38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E9A3-4565-4C9E-B758-6C77C03C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31D2C-0FB3-4FAB-A6E7-8279365F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F96AF5-0471-43FC-9FC7-1B05E1D6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D776A-E483-47A6-BFE3-7880CD53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D72129-3116-46CF-86D0-9C83EE98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E7AB7-5B90-4E16-843A-2131832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11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1B444-4D18-4D91-AFF2-8269B7D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1971D3-CB5C-4929-A7D8-3C7EEAB1F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AB4BA0-F86A-42D9-AFD4-9B8BA26F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AB2EF-5E38-4B85-98AA-8B8FB15E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C28A50-7D11-44AB-980D-C51CCBCE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92128-3816-4DDE-BDA0-1390A338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66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1DE9D5-2E8E-450E-97A6-47D49FEB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94FE4-B1C9-41A0-B230-808D3BC7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F2F5-36ED-4F5B-BF9A-B1FFD917C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38F4-F0E9-41ED-AC6C-CA04FA0C7DDA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173E1-7721-4A31-93A1-5EAD71AB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4674-DB55-48AE-B1FB-D881A0004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8E25-4343-4560-8F35-1D8DB62138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66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F1E66-A309-4B7C-BF64-B55053157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Übersicht Mikroskopieren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287106-8738-4870-9A65-D0F644B22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Lernhilfe von </a:t>
            </a:r>
            <a:r>
              <a:rPr lang="de-CH"/>
              <a:t>RaviAnand Mohabir I1A</a:t>
            </a:r>
          </a:p>
        </p:txBody>
      </p:sp>
    </p:spTree>
    <p:extLst>
      <p:ext uri="{BB962C8B-B14F-4D97-AF65-F5344CB8AC3E}">
        <p14:creationId xmlns:p14="http://schemas.microsoft.com/office/powerpoint/2010/main" val="198223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1D7E8-58E1-42F1-A8D2-403E9E3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Mikroskopierprotokoll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F917F1-55D3-4717-8DEB-92D1DAAB719F}"/>
              </a:ext>
            </a:extLst>
          </p:cNvPr>
          <p:cNvSpPr/>
          <p:nvPr/>
        </p:nvSpPr>
        <p:spPr>
          <a:xfrm>
            <a:off x="838200" y="1690688"/>
            <a:ext cx="3375991" cy="457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83C958-294E-41AA-A919-5BA0EF8354C3}"/>
              </a:ext>
            </a:extLst>
          </p:cNvPr>
          <p:cNvSpPr txBox="1"/>
          <p:nvPr/>
        </p:nvSpPr>
        <p:spPr>
          <a:xfrm>
            <a:off x="5799732" y="3794817"/>
            <a:ext cx="106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Massstab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5E64C6-C44F-4CE1-A491-F49CE41994B3}"/>
              </a:ext>
            </a:extLst>
          </p:cNvPr>
          <p:cNvSpPr txBox="1"/>
          <p:nvPr/>
        </p:nvSpPr>
        <p:spPr>
          <a:xfrm>
            <a:off x="838200" y="1707771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Zwiebelhautzelle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9A2C70F-AFBE-4DC0-81E9-AAAD3384EFAF}"/>
              </a:ext>
            </a:extLst>
          </p:cNvPr>
          <p:cNvGrpSpPr/>
          <p:nvPr/>
        </p:nvGrpSpPr>
        <p:grpSpPr>
          <a:xfrm>
            <a:off x="1295459" y="4591138"/>
            <a:ext cx="1633274" cy="769583"/>
            <a:chOff x="1295459" y="4591138"/>
            <a:chExt cx="1633274" cy="769583"/>
          </a:xfrm>
        </p:grpSpPr>
        <p:sp>
          <p:nvSpPr>
            <p:cNvPr id="7" name="Geschweifte Klammer links 6">
              <a:extLst>
                <a:ext uri="{FF2B5EF4-FFF2-40B4-BE49-F238E27FC236}">
                  <a16:creationId xmlns:a16="http://schemas.microsoft.com/office/drawing/2014/main" id="{BE60E13F-4450-47F9-914E-244B941DD7D5}"/>
                </a:ext>
              </a:extLst>
            </p:cNvPr>
            <p:cNvSpPr/>
            <p:nvPr/>
          </p:nvSpPr>
          <p:spPr>
            <a:xfrm rot="16200000">
              <a:off x="1995768" y="3890829"/>
              <a:ext cx="232655" cy="16332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D257686-2C78-4E2F-A6B9-FA3F14B73286}"/>
                </a:ext>
              </a:extLst>
            </p:cNvPr>
            <p:cNvSpPr txBox="1"/>
            <p:nvPr/>
          </p:nvSpPr>
          <p:spPr>
            <a:xfrm>
              <a:off x="1603567" y="4984836"/>
              <a:ext cx="1055185" cy="3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350µm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AE08572-6705-41F3-BE2B-D764EDF153DB}"/>
              </a:ext>
            </a:extLst>
          </p:cNvPr>
          <p:cNvGrpSpPr/>
          <p:nvPr/>
        </p:nvGrpSpPr>
        <p:grpSpPr>
          <a:xfrm>
            <a:off x="930757" y="2148998"/>
            <a:ext cx="3190875" cy="3391515"/>
            <a:chOff x="930757" y="2148998"/>
            <a:chExt cx="3190875" cy="3391515"/>
          </a:xfrm>
        </p:grpSpPr>
        <p:pic>
          <p:nvPicPr>
            <p:cNvPr id="19" name="Picture 2" descr="https://image.jimcdn.com/app/cms/image/transf/dimension=335x1024:format=jpg/path/s5ac59abe1ee14026/image/iefcd353c560916d2/version/1455885947/image.jpg">
              <a:extLst>
                <a:ext uri="{FF2B5EF4-FFF2-40B4-BE49-F238E27FC236}">
                  <a16:creationId xmlns:a16="http://schemas.microsoft.com/office/drawing/2014/main" id="{C5030F67-D7B4-4F68-A526-199C9BF4C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57" y="2867113"/>
              <a:ext cx="319087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B37FC406-900B-49C3-BFC6-4F270D27A431}"/>
                </a:ext>
              </a:extLst>
            </p:cNvPr>
            <p:cNvCxnSpPr/>
            <p:nvPr/>
          </p:nvCxnSpPr>
          <p:spPr>
            <a:xfrm flipV="1">
              <a:off x="2769704" y="2478157"/>
              <a:ext cx="238539" cy="12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7BF5325-2134-427D-AD96-1AA56E3735FB}"/>
                </a:ext>
              </a:extLst>
            </p:cNvPr>
            <p:cNvSpPr txBox="1"/>
            <p:nvPr/>
          </p:nvSpPr>
          <p:spPr>
            <a:xfrm>
              <a:off x="2603555" y="2148998"/>
              <a:ext cx="923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Zellkern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B2D56A8-C089-4FB5-B6DC-A55AEE886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859" y="2650435"/>
              <a:ext cx="190749" cy="695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0ACA17C-A061-43E8-A36B-FCC9752009D2}"/>
                </a:ext>
              </a:extLst>
            </p:cNvPr>
            <p:cNvSpPr txBox="1"/>
            <p:nvPr/>
          </p:nvSpPr>
          <p:spPr>
            <a:xfrm>
              <a:off x="970308" y="2304525"/>
              <a:ext cx="128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Cytoplasma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F2AC6490-48D0-48E9-A24F-B338FD348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7465" y="4515645"/>
              <a:ext cx="201693" cy="650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4A3FC57-C572-44FE-B992-4B5614607CB0}"/>
                </a:ext>
              </a:extLst>
            </p:cNvPr>
            <p:cNvSpPr txBox="1"/>
            <p:nvPr/>
          </p:nvSpPr>
          <p:spPr>
            <a:xfrm>
              <a:off x="2467117" y="5171181"/>
              <a:ext cx="1423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Zellmembran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20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1D7E8-58E1-42F1-A8D2-403E9E3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Mikroskopierprotokoll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F917F1-55D3-4717-8DEB-92D1DAAB719F}"/>
              </a:ext>
            </a:extLst>
          </p:cNvPr>
          <p:cNvSpPr/>
          <p:nvPr/>
        </p:nvSpPr>
        <p:spPr>
          <a:xfrm>
            <a:off x="838200" y="1690688"/>
            <a:ext cx="3375991" cy="457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83C958-294E-41AA-A919-5BA0EF8354C3}"/>
              </a:ext>
            </a:extLst>
          </p:cNvPr>
          <p:cNvSpPr txBox="1"/>
          <p:nvPr/>
        </p:nvSpPr>
        <p:spPr>
          <a:xfrm>
            <a:off x="5799732" y="3794817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Datum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5E64C6-C44F-4CE1-A491-F49CE41994B3}"/>
              </a:ext>
            </a:extLst>
          </p:cNvPr>
          <p:cNvSpPr txBox="1"/>
          <p:nvPr/>
        </p:nvSpPr>
        <p:spPr>
          <a:xfrm>
            <a:off x="838200" y="1707771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Zwiebelhautzelle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F881DEE-FC7F-4458-8CE8-11BFD9FB89FF}"/>
              </a:ext>
            </a:extLst>
          </p:cNvPr>
          <p:cNvGrpSpPr/>
          <p:nvPr/>
        </p:nvGrpSpPr>
        <p:grpSpPr>
          <a:xfrm>
            <a:off x="1295459" y="4591138"/>
            <a:ext cx="1633274" cy="769583"/>
            <a:chOff x="1295459" y="4591138"/>
            <a:chExt cx="1633274" cy="769583"/>
          </a:xfrm>
        </p:grpSpPr>
        <p:sp>
          <p:nvSpPr>
            <p:cNvPr id="7" name="Geschweifte Klammer links 6">
              <a:extLst>
                <a:ext uri="{FF2B5EF4-FFF2-40B4-BE49-F238E27FC236}">
                  <a16:creationId xmlns:a16="http://schemas.microsoft.com/office/drawing/2014/main" id="{BE60E13F-4450-47F9-914E-244B941DD7D5}"/>
                </a:ext>
              </a:extLst>
            </p:cNvPr>
            <p:cNvSpPr/>
            <p:nvPr/>
          </p:nvSpPr>
          <p:spPr>
            <a:xfrm rot="16200000">
              <a:off x="1995768" y="3890829"/>
              <a:ext cx="232655" cy="16332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D257686-2C78-4E2F-A6B9-FA3F14B73286}"/>
                </a:ext>
              </a:extLst>
            </p:cNvPr>
            <p:cNvSpPr txBox="1"/>
            <p:nvPr/>
          </p:nvSpPr>
          <p:spPr>
            <a:xfrm>
              <a:off x="1603567" y="4984836"/>
              <a:ext cx="1055185" cy="3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350µm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B76C110F-6865-4470-9E75-120D50582885}"/>
              </a:ext>
            </a:extLst>
          </p:cNvPr>
          <p:cNvSpPr txBox="1"/>
          <p:nvPr/>
        </p:nvSpPr>
        <p:spPr>
          <a:xfrm>
            <a:off x="2928734" y="5892393"/>
            <a:ext cx="14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16.11.2017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CC8ED0A-9B42-4082-8896-995F5E18B4E2}"/>
              </a:ext>
            </a:extLst>
          </p:cNvPr>
          <p:cNvGrpSpPr/>
          <p:nvPr/>
        </p:nvGrpSpPr>
        <p:grpSpPr>
          <a:xfrm>
            <a:off x="930757" y="2148998"/>
            <a:ext cx="3190875" cy="3391515"/>
            <a:chOff x="930757" y="2148998"/>
            <a:chExt cx="3190875" cy="3391515"/>
          </a:xfrm>
        </p:grpSpPr>
        <p:pic>
          <p:nvPicPr>
            <p:cNvPr id="20" name="Picture 2" descr="https://image.jimcdn.com/app/cms/image/transf/dimension=335x1024:format=jpg/path/s5ac59abe1ee14026/image/iefcd353c560916d2/version/1455885947/image.jpg">
              <a:extLst>
                <a:ext uri="{FF2B5EF4-FFF2-40B4-BE49-F238E27FC236}">
                  <a16:creationId xmlns:a16="http://schemas.microsoft.com/office/drawing/2014/main" id="{080B5AB7-3850-45B0-8F5A-81C36D327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57" y="2867113"/>
              <a:ext cx="319087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48A70DC-DD84-42B1-A6E3-5760587808F6}"/>
                </a:ext>
              </a:extLst>
            </p:cNvPr>
            <p:cNvCxnSpPr/>
            <p:nvPr/>
          </p:nvCxnSpPr>
          <p:spPr>
            <a:xfrm flipV="1">
              <a:off x="2769704" y="2478157"/>
              <a:ext cx="238539" cy="12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EA9F2FD-C38A-41D9-A3DA-D43A7E350F2F}"/>
                </a:ext>
              </a:extLst>
            </p:cNvPr>
            <p:cNvSpPr txBox="1"/>
            <p:nvPr/>
          </p:nvSpPr>
          <p:spPr>
            <a:xfrm>
              <a:off x="2603555" y="2148998"/>
              <a:ext cx="923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Zellkern</a:t>
              </a: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62134E4-E902-4155-AC10-06715F54C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859" y="2650435"/>
              <a:ext cx="190749" cy="695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53E0104-CF01-4550-8913-5A81D169A8E2}"/>
                </a:ext>
              </a:extLst>
            </p:cNvPr>
            <p:cNvSpPr txBox="1"/>
            <p:nvPr/>
          </p:nvSpPr>
          <p:spPr>
            <a:xfrm>
              <a:off x="970308" y="2304525"/>
              <a:ext cx="128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Cytoplasma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193EB62-B2CD-4161-8EEC-6740C8EB4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7465" y="4515645"/>
              <a:ext cx="201693" cy="650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0D28929-3B8F-4564-AE9E-1F7D9196689B}"/>
                </a:ext>
              </a:extLst>
            </p:cNvPr>
            <p:cNvSpPr txBox="1"/>
            <p:nvPr/>
          </p:nvSpPr>
          <p:spPr>
            <a:xfrm>
              <a:off x="2467117" y="5171181"/>
              <a:ext cx="1423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Zellmembran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99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9107-F2F2-4F2B-A1FD-80500300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Präparat herstellen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D5056-4DDA-4D64-B5B8-E1E2D157F2EF}"/>
              </a:ext>
            </a:extLst>
          </p:cNvPr>
          <p:cNvGrpSpPr/>
          <p:nvPr/>
        </p:nvGrpSpPr>
        <p:grpSpPr>
          <a:xfrm>
            <a:off x="3966005" y="3429000"/>
            <a:ext cx="4259990" cy="369332"/>
            <a:chOff x="2451652" y="3446429"/>
            <a:chExt cx="4259990" cy="36933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F199BD-9E55-4DFC-9789-98C3DA189A24}"/>
                </a:ext>
              </a:extLst>
            </p:cNvPr>
            <p:cNvSpPr/>
            <p:nvPr/>
          </p:nvSpPr>
          <p:spPr>
            <a:xfrm>
              <a:off x="2451652" y="3591339"/>
              <a:ext cx="2332383" cy="79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45F4E9BA-4D20-4A04-93E6-250B1D4043FE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784035" y="3631095"/>
              <a:ext cx="5565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8F711D-274D-42B3-A61B-712A4C4963E6}"/>
                </a:ext>
              </a:extLst>
            </p:cNvPr>
            <p:cNvSpPr txBox="1"/>
            <p:nvPr/>
          </p:nvSpPr>
          <p:spPr>
            <a:xfrm>
              <a:off x="5340626" y="3446429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Objektträger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37F9CC-375C-4FF9-B4E2-E8CEEAEAC1A2}"/>
              </a:ext>
            </a:extLst>
          </p:cNvPr>
          <p:cNvGrpSpPr/>
          <p:nvPr/>
        </p:nvGrpSpPr>
        <p:grpSpPr>
          <a:xfrm>
            <a:off x="4803790" y="2676902"/>
            <a:ext cx="2584419" cy="420758"/>
            <a:chOff x="2120931" y="3266522"/>
            <a:chExt cx="2584419" cy="42075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264C0B5-CD0B-4F12-908E-330B05722BC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571215" y="347620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7D3C970-23C3-4B7D-B31D-42011B41DA3C}"/>
                </a:ext>
              </a:extLst>
            </p:cNvPr>
            <p:cNvSpPr txBox="1"/>
            <p:nvPr/>
          </p:nvSpPr>
          <p:spPr>
            <a:xfrm>
              <a:off x="3127806" y="3291542"/>
              <a:ext cx="157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Wassertropfen</a:t>
              </a:r>
            </a:p>
          </p:txBody>
        </p:sp>
        <p:pic>
          <p:nvPicPr>
            <p:cNvPr id="27" name="Picture 4" descr="https://thumbs.dreamstime.com/b/wassertropfen-auf-wei%C3%9Fem-vektor-37185713.jpg">
              <a:extLst>
                <a:ext uri="{FF2B5EF4-FFF2-40B4-BE49-F238E27FC236}">
                  <a16:creationId xmlns:a16="http://schemas.microsoft.com/office/drawing/2014/main" id="{C20FDA58-121B-4586-A068-8E09F1413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31" y="3266522"/>
              <a:ext cx="420758" cy="42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7826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9107-F2F2-4F2B-A1FD-80500300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Präparat herstellen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D5056-4DDA-4D64-B5B8-E1E2D157F2EF}"/>
              </a:ext>
            </a:extLst>
          </p:cNvPr>
          <p:cNvGrpSpPr/>
          <p:nvPr/>
        </p:nvGrpSpPr>
        <p:grpSpPr>
          <a:xfrm>
            <a:off x="3966005" y="3429000"/>
            <a:ext cx="4259990" cy="369332"/>
            <a:chOff x="2451652" y="3446429"/>
            <a:chExt cx="4259990" cy="36933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F199BD-9E55-4DFC-9789-98C3DA189A24}"/>
                </a:ext>
              </a:extLst>
            </p:cNvPr>
            <p:cNvSpPr/>
            <p:nvPr/>
          </p:nvSpPr>
          <p:spPr>
            <a:xfrm>
              <a:off x="2451652" y="3591339"/>
              <a:ext cx="2332383" cy="79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45F4E9BA-4D20-4A04-93E6-250B1D4043FE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784035" y="3631095"/>
              <a:ext cx="5565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8F711D-274D-42B3-A61B-712A4C4963E6}"/>
                </a:ext>
              </a:extLst>
            </p:cNvPr>
            <p:cNvSpPr txBox="1"/>
            <p:nvPr/>
          </p:nvSpPr>
          <p:spPr>
            <a:xfrm>
              <a:off x="5340626" y="3446429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Objektträger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D35A4C3-1E1D-49E7-A38D-8F0968B5EDDE}"/>
              </a:ext>
            </a:extLst>
          </p:cNvPr>
          <p:cNvGrpSpPr/>
          <p:nvPr/>
        </p:nvGrpSpPr>
        <p:grpSpPr>
          <a:xfrm>
            <a:off x="4803790" y="3153152"/>
            <a:ext cx="2584419" cy="420758"/>
            <a:chOff x="2120931" y="3266522"/>
            <a:chExt cx="2584419" cy="420758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1A2B7FC-4584-46CD-94E8-6561D913ED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571215" y="347620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28C6EA7-36DB-4AAF-B868-542E7A820D3D}"/>
                </a:ext>
              </a:extLst>
            </p:cNvPr>
            <p:cNvSpPr txBox="1"/>
            <p:nvPr/>
          </p:nvSpPr>
          <p:spPr>
            <a:xfrm>
              <a:off x="3127806" y="3291542"/>
              <a:ext cx="157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Wassertropfen</a:t>
              </a:r>
            </a:p>
          </p:txBody>
        </p:sp>
        <p:pic>
          <p:nvPicPr>
            <p:cNvPr id="12" name="Picture 4" descr="https://thumbs.dreamstime.com/b/wassertropfen-auf-wei%C3%9Fem-vektor-37185713.jpg">
              <a:extLst>
                <a:ext uri="{FF2B5EF4-FFF2-40B4-BE49-F238E27FC236}">
                  <a16:creationId xmlns:a16="http://schemas.microsoft.com/office/drawing/2014/main" id="{79F33597-E025-4C47-9A5F-0A3A9FF9E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31" y="3266522"/>
              <a:ext cx="420758" cy="42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12BC47-4F20-4370-A4B8-935AD372322C}"/>
              </a:ext>
            </a:extLst>
          </p:cNvPr>
          <p:cNvGrpSpPr/>
          <p:nvPr/>
        </p:nvGrpSpPr>
        <p:grpSpPr>
          <a:xfrm>
            <a:off x="4556140" y="2453459"/>
            <a:ext cx="2239462" cy="466000"/>
            <a:chOff x="3267696" y="2963000"/>
            <a:chExt cx="2239462" cy="466000"/>
          </a:xfrm>
        </p:grpSpPr>
        <p:pic>
          <p:nvPicPr>
            <p:cNvPr id="14" name="Picture 2" descr="https://previews.123rf.com/images/andesign101/andesign1010905/andesign101090500172/5057105-Zwiebel-Haut-abzieht-die-die-Schichten-und-Ringe-Lizenzfreie-Bilder.jpg">
              <a:extLst>
                <a:ext uri="{FF2B5EF4-FFF2-40B4-BE49-F238E27FC236}">
                  <a16:creationId xmlns:a16="http://schemas.microsoft.com/office/drawing/2014/main" id="{8A0A0D30-345F-419A-BBF1-3C95211B2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696" y="2963000"/>
              <a:ext cx="700294" cy="46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E73138F-3EAA-40B7-9B63-6C944884C4A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67990" y="316091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240E5B5-1785-433B-8216-483828A53E64}"/>
                </a:ext>
              </a:extLst>
            </p:cNvPr>
            <p:cNvSpPr txBox="1"/>
            <p:nvPr/>
          </p:nvSpPr>
          <p:spPr>
            <a:xfrm>
              <a:off x="4524581" y="2976252"/>
              <a:ext cx="98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Präparat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71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9107-F2F2-4F2B-A1FD-80500300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Präparat herstellen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D5056-4DDA-4D64-B5B8-E1E2D157F2EF}"/>
              </a:ext>
            </a:extLst>
          </p:cNvPr>
          <p:cNvGrpSpPr/>
          <p:nvPr/>
        </p:nvGrpSpPr>
        <p:grpSpPr>
          <a:xfrm>
            <a:off x="3966005" y="3429000"/>
            <a:ext cx="4259990" cy="369332"/>
            <a:chOff x="2451652" y="3446429"/>
            <a:chExt cx="4259990" cy="36933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F199BD-9E55-4DFC-9789-98C3DA189A24}"/>
                </a:ext>
              </a:extLst>
            </p:cNvPr>
            <p:cNvSpPr/>
            <p:nvPr/>
          </p:nvSpPr>
          <p:spPr>
            <a:xfrm>
              <a:off x="2451652" y="3591339"/>
              <a:ext cx="2332383" cy="79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45F4E9BA-4D20-4A04-93E6-250B1D4043FE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784035" y="3631095"/>
              <a:ext cx="5565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8F711D-274D-42B3-A61B-712A4C4963E6}"/>
                </a:ext>
              </a:extLst>
            </p:cNvPr>
            <p:cNvSpPr txBox="1"/>
            <p:nvPr/>
          </p:nvSpPr>
          <p:spPr>
            <a:xfrm>
              <a:off x="5340626" y="3446429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Objektträger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D35A4C3-1E1D-49E7-A38D-8F0968B5EDDE}"/>
              </a:ext>
            </a:extLst>
          </p:cNvPr>
          <p:cNvGrpSpPr/>
          <p:nvPr/>
        </p:nvGrpSpPr>
        <p:grpSpPr>
          <a:xfrm>
            <a:off x="4803790" y="3153152"/>
            <a:ext cx="2584419" cy="420758"/>
            <a:chOff x="2120931" y="3266522"/>
            <a:chExt cx="2584419" cy="420758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1A2B7FC-4584-46CD-94E8-6561D913ED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571215" y="347620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28C6EA7-36DB-4AAF-B868-542E7A820D3D}"/>
                </a:ext>
              </a:extLst>
            </p:cNvPr>
            <p:cNvSpPr txBox="1"/>
            <p:nvPr/>
          </p:nvSpPr>
          <p:spPr>
            <a:xfrm>
              <a:off x="3127806" y="3291542"/>
              <a:ext cx="157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Wassertropfen</a:t>
              </a:r>
            </a:p>
          </p:txBody>
        </p:sp>
        <p:pic>
          <p:nvPicPr>
            <p:cNvPr id="12" name="Picture 4" descr="https://thumbs.dreamstime.com/b/wassertropfen-auf-wei%C3%9Fem-vektor-37185713.jpg">
              <a:extLst>
                <a:ext uri="{FF2B5EF4-FFF2-40B4-BE49-F238E27FC236}">
                  <a16:creationId xmlns:a16="http://schemas.microsoft.com/office/drawing/2014/main" id="{79F33597-E025-4C47-9A5F-0A3A9FF9E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31" y="3266522"/>
              <a:ext cx="420758" cy="42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1B18A9-60AC-41A4-A44B-D8178D9B3CA6}"/>
              </a:ext>
            </a:extLst>
          </p:cNvPr>
          <p:cNvGrpSpPr/>
          <p:nvPr/>
        </p:nvGrpSpPr>
        <p:grpSpPr>
          <a:xfrm>
            <a:off x="4556140" y="2739209"/>
            <a:ext cx="2239462" cy="466000"/>
            <a:chOff x="3267696" y="2963000"/>
            <a:chExt cx="2239462" cy="466000"/>
          </a:xfrm>
        </p:grpSpPr>
        <p:pic>
          <p:nvPicPr>
            <p:cNvPr id="14" name="Picture 2" descr="https://previews.123rf.com/images/andesign101/andesign1010905/andesign101090500172/5057105-Zwiebel-Haut-abzieht-die-die-Schichten-und-Ringe-Lizenzfreie-Bilder.jpg">
              <a:extLst>
                <a:ext uri="{FF2B5EF4-FFF2-40B4-BE49-F238E27FC236}">
                  <a16:creationId xmlns:a16="http://schemas.microsoft.com/office/drawing/2014/main" id="{8E169B4F-3708-4451-8763-14D25090E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696" y="2963000"/>
              <a:ext cx="700294" cy="46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29A40E7-2BA9-4997-A39B-D4C9DB8FEA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67990" y="316091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43D3A39-772B-4953-B45E-89DECA8697C6}"/>
                </a:ext>
              </a:extLst>
            </p:cNvPr>
            <p:cNvSpPr txBox="1"/>
            <p:nvPr/>
          </p:nvSpPr>
          <p:spPr>
            <a:xfrm>
              <a:off x="4524581" y="2976252"/>
              <a:ext cx="98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Präparat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08F0268-0B08-4343-9B1A-03234DC4E9D1}"/>
              </a:ext>
            </a:extLst>
          </p:cNvPr>
          <p:cNvGrpSpPr/>
          <p:nvPr/>
        </p:nvGrpSpPr>
        <p:grpSpPr>
          <a:xfrm>
            <a:off x="4430896" y="2077508"/>
            <a:ext cx="2672845" cy="369332"/>
            <a:chOff x="7087223" y="4685507"/>
            <a:chExt cx="2672845" cy="36933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393F328-1E14-426D-8DD0-DEF0191E321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8196470" y="4870173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F7FCC6-7DD4-4210-A73B-C2DC11D68C18}"/>
                </a:ext>
              </a:extLst>
            </p:cNvPr>
            <p:cNvSpPr txBox="1"/>
            <p:nvPr/>
          </p:nvSpPr>
          <p:spPr>
            <a:xfrm>
              <a:off x="8753061" y="4685507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Deckglas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26EDE8F-C019-430E-BB2F-78E172F57A80}"/>
                </a:ext>
              </a:extLst>
            </p:cNvPr>
            <p:cNvSpPr/>
            <p:nvPr/>
          </p:nvSpPr>
          <p:spPr>
            <a:xfrm>
              <a:off x="7087223" y="4839943"/>
              <a:ext cx="111134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5427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9107-F2F2-4F2B-A1FD-80500300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Präparat herstellen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D5056-4DDA-4D64-B5B8-E1E2D157F2EF}"/>
              </a:ext>
            </a:extLst>
          </p:cNvPr>
          <p:cNvGrpSpPr/>
          <p:nvPr/>
        </p:nvGrpSpPr>
        <p:grpSpPr>
          <a:xfrm>
            <a:off x="3966005" y="3429000"/>
            <a:ext cx="4259990" cy="369332"/>
            <a:chOff x="2451652" y="3446429"/>
            <a:chExt cx="4259990" cy="36933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F199BD-9E55-4DFC-9789-98C3DA189A24}"/>
                </a:ext>
              </a:extLst>
            </p:cNvPr>
            <p:cNvSpPr/>
            <p:nvPr/>
          </p:nvSpPr>
          <p:spPr>
            <a:xfrm>
              <a:off x="2451652" y="3591339"/>
              <a:ext cx="2332383" cy="79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45F4E9BA-4D20-4A04-93E6-250B1D4043FE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784035" y="3631095"/>
              <a:ext cx="5565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8F711D-274D-42B3-A61B-712A4C4963E6}"/>
                </a:ext>
              </a:extLst>
            </p:cNvPr>
            <p:cNvSpPr txBox="1"/>
            <p:nvPr/>
          </p:nvSpPr>
          <p:spPr>
            <a:xfrm>
              <a:off x="5340626" y="3446429"/>
              <a:ext cx="137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Objektträger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D35A4C3-1E1D-49E7-A38D-8F0968B5EDDE}"/>
              </a:ext>
            </a:extLst>
          </p:cNvPr>
          <p:cNvGrpSpPr/>
          <p:nvPr/>
        </p:nvGrpSpPr>
        <p:grpSpPr>
          <a:xfrm>
            <a:off x="4803790" y="3292472"/>
            <a:ext cx="2584419" cy="369332"/>
            <a:chOff x="2120931" y="3291542"/>
            <a:chExt cx="2584419" cy="36933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1A2B7FC-4584-46CD-94E8-6561D913ED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571215" y="347620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28C6EA7-36DB-4AAF-B868-542E7A820D3D}"/>
                </a:ext>
              </a:extLst>
            </p:cNvPr>
            <p:cNvSpPr txBox="1"/>
            <p:nvPr/>
          </p:nvSpPr>
          <p:spPr>
            <a:xfrm>
              <a:off x="3127806" y="3291542"/>
              <a:ext cx="157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Wassertropfen</a:t>
              </a:r>
            </a:p>
          </p:txBody>
        </p:sp>
        <p:pic>
          <p:nvPicPr>
            <p:cNvPr id="12" name="Picture 4" descr="https://thumbs.dreamstime.com/b/wassertropfen-auf-wei%C3%9Fem-vektor-37185713.jpg">
              <a:extLst>
                <a:ext uri="{FF2B5EF4-FFF2-40B4-BE49-F238E27FC236}">
                  <a16:creationId xmlns:a16="http://schemas.microsoft.com/office/drawing/2014/main" id="{79F33597-E025-4C47-9A5F-0A3A9FF9E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31" y="3392731"/>
              <a:ext cx="420758" cy="17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1B18A9-60AC-41A4-A44B-D8178D9B3CA6}"/>
              </a:ext>
            </a:extLst>
          </p:cNvPr>
          <p:cNvGrpSpPr/>
          <p:nvPr/>
        </p:nvGrpSpPr>
        <p:grpSpPr>
          <a:xfrm>
            <a:off x="4556140" y="3092983"/>
            <a:ext cx="2239462" cy="369332"/>
            <a:chOff x="3267696" y="2976252"/>
            <a:chExt cx="2239462" cy="369332"/>
          </a:xfrm>
        </p:grpSpPr>
        <p:pic>
          <p:nvPicPr>
            <p:cNvPr id="14" name="Picture 2" descr="https://previews.123rf.com/images/andesign101/andesign1010905/andesign101090500172/5057105-Zwiebel-Haut-abzieht-die-die-Schichten-und-Ringe-Lizenzfreie-Bilder.jpg">
              <a:extLst>
                <a:ext uri="{FF2B5EF4-FFF2-40B4-BE49-F238E27FC236}">
                  <a16:creationId xmlns:a16="http://schemas.microsoft.com/office/drawing/2014/main" id="{8E169B4F-3708-4451-8763-14D25090E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696" y="3058250"/>
              <a:ext cx="700294" cy="229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29A40E7-2BA9-4997-A39B-D4C9DB8FEA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967990" y="3160918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43D3A39-772B-4953-B45E-89DECA8697C6}"/>
                </a:ext>
              </a:extLst>
            </p:cNvPr>
            <p:cNvSpPr txBox="1"/>
            <p:nvPr/>
          </p:nvSpPr>
          <p:spPr>
            <a:xfrm>
              <a:off x="4524581" y="2976252"/>
              <a:ext cx="98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Präparat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8A2D78A-1D47-4496-A32A-B21EA3B7DBB9}"/>
              </a:ext>
            </a:extLst>
          </p:cNvPr>
          <p:cNvGrpSpPr/>
          <p:nvPr/>
        </p:nvGrpSpPr>
        <p:grpSpPr>
          <a:xfrm>
            <a:off x="4456296" y="2884281"/>
            <a:ext cx="2672845" cy="369332"/>
            <a:chOff x="7087223" y="4685507"/>
            <a:chExt cx="2672845" cy="36933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96C1483-B1A1-41B7-9901-3DE20AEC8E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8196470" y="4870173"/>
              <a:ext cx="556591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7549A5E-2C09-4528-9D57-40E3495CDADD}"/>
                </a:ext>
              </a:extLst>
            </p:cNvPr>
            <p:cNvSpPr txBox="1"/>
            <p:nvPr/>
          </p:nvSpPr>
          <p:spPr>
            <a:xfrm>
              <a:off x="8753061" y="4685507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Deckglas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0EBC8C5-B073-4F6A-AF29-7EEA10963D7C}"/>
                </a:ext>
              </a:extLst>
            </p:cNvPr>
            <p:cNvSpPr/>
            <p:nvPr/>
          </p:nvSpPr>
          <p:spPr>
            <a:xfrm>
              <a:off x="7087223" y="4839943"/>
              <a:ext cx="1111345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70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8D668-AAC0-4B9E-9739-96216F86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Gesichtsfelddurchmesser beim Mikroskopieren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4D6CB2C-8B5D-4C47-824D-48FD0750244F}"/>
              </a:ext>
            </a:extLst>
          </p:cNvPr>
          <p:cNvGrpSpPr/>
          <p:nvPr/>
        </p:nvGrpSpPr>
        <p:grpSpPr>
          <a:xfrm>
            <a:off x="1892300" y="2819400"/>
            <a:ext cx="1308100" cy="2071132"/>
            <a:chOff x="1892300" y="2819400"/>
            <a:chExt cx="1308100" cy="20711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531A7DE-1DC6-4DA0-BB6B-D1B66AB958FE}"/>
                </a:ext>
              </a:extLst>
            </p:cNvPr>
            <p:cNvSpPr/>
            <p:nvPr/>
          </p:nvSpPr>
          <p:spPr>
            <a:xfrm>
              <a:off x="1892300" y="2819400"/>
              <a:ext cx="1308100" cy="1308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50x</a:t>
              </a:r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6B618D02-86F2-4977-BF99-8ED22429799F}"/>
                </a:ext>
              </a:extLst>
            </p:cNvPr>
            <p:cNvSpPr/>
            <p:nvPr/>
          </p:nvSpPr>
          <p:spPr>
            <a:xfrm rot="16200000">
              <a:off x="2432053" y="3587752"/>
              <a:ext cx="228598" cy="130809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916DCD5-BAFD-4D1E-BBCC-59A234247E1D}"/>
                </a:ext>
              </a:extLst>
            </p:cNvPr>
            <p:cNvSpPr txBox="1"/>
            <p:nvPr/>
          </p:nvSpPr>
          <p:spPr>
            <a:xfrm>
              <a:off x="2120900" y="452120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3,5mm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3C10053-1940-4F58-BCD2-044770C07D4C}"/>
              </a:ext>
            </a:extLst>
          </p:cNvPr>
          <p:cNvGrpSpPr/>
          <p:nvPr/>
        </p:nvGrpSpPr>
        <p:grpSpPr>
          <a:xfrm>
            <a:off x="4330700" y="2819400"/>
            <a:ext cx="1308100" cy="2071132"/>
            <a:chOff x="1892300" y="2819400"/>
            <a:chExt cx="1308100" cy="207113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EFBFCB8-8A9B-4D1C-BE4F-E9372371E610}"/>
                </a:ext>
              </a:extLst>
            </p:cNvPr>
            <p:cNvSpPr/>
            <p:nvPr/>
          </p:nvSpPr>
          <p:spPr>
            <a:xfrm>
              <a:off x="1892300" y="2819400"/>
              <a:ext cx="1308100" cy="1308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100x</a:t>
              </a:r>
            </a:p>
          </p:txBody>
        </p:sp>
        <p:sp>
          <p:nvSpPr>
            <p:cNvPr id="13" name="Geschweifte Klammer links 12">
              <a:extLst>
                <a:ext uri="{FF2B5EF4-FFF2-40B4-BE49-F238E27FC236}">
                  <a16:creationId xmlns:a16="http://schemas.microsoft.com/office/drawing/2014/main" id="{D745F2D5-AB77-49C7-A510-51B1F7D12523}"/>
                </a:ext>
              </a:extLst>
            </p:cNvPr>
            <p:cNvSpPr/>
            <p:nvPr/>
          </p:nvSpPr>
          <p:spPr>
            <a:xfrm rot="16200000">
              <a:off x="2432053" y="3587752"/>
              <a:ext cx="228598" cy="130809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DAC6F7-0BF5-496B-95A8-F43938602F95}"/>
                </a:ext>
              </a:extLst>
            </p:cNvPr>
            <p:cNvSpPr txBox="1"/>
            <p:nvPr/>
          </p:nvSpPr>
          <p:spPr>
            <a:xfrm>
              <a:off x="2120900" y="452120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1,75mm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E44E378-82B1-4A2B-B5DE-96C0674ABA44}"/>
              </a:ext>
            </a:extLst>
          </p:cNvPr>
          <p:cNvGrpSpPr/>
          <p:nvPr/>
        </p:nvGrpSpPr>
        <p:grpSpPr>
          <a:xfrm>
            <a:off x="6769100" y="2819400"/>
            <a:ext cx="1308100" cy="2071132"/>
            <a:chOff x="1892300" y="2819400"/>
            <a:chExt cx="1308100" cy="207113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6A62A89-4D77-407F-B9F9-A2CF3D8BDC0C}"/>
                </a:ext>
              </a:extLst>
            </p:cNvPr>
            <p:cNvSpPr/>
            <p:nvPr/>
          </p:nvSpPr>
          <p:spPr>
            <a:xfrm>
              <a:off x="1892300" y="2819400"/>
              <a:ext cx="1308100" cy="1308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400x</a:t>
              </a:r>
            </a:p>
          </p:txBody>
        </p:sp>
        <p:sp>
          <p:nvSpPr>
            <p:cNvPr id="17" name="Geschweifte Klammer links 16">
              <a:extLst>
                <a:ext uri="{FF2B5EF4-FFF2-40B4-BE49-F238E27FC236}">
                  <a16:creationId xmlns:a16="http://schemas.microsoft.com/office/drawing/2014/main" id="{B57364BB-42F3-44E5-8BEC-73D848A6BC22}"/>
                </a:ext>
              </a:extLst>
            </p:cNvPr>
            <p:cNvSpPr/>
            <p:nvPr/>
          </p:nvSpPr>
          <p:spPr>
            <a:xfrm rot="16200000">
              <a:off x="2432053" y="3587752"/>
              <a:ext cx="228598" cy="130809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5693E8-6765-4B15-A250-B11D6DC9305A}"/>
                </a:ext>
              </a:extLst>
            </p:cNvPr>
            <p:cNvSpPr txBox="1"/>
            <p:nvPr/>
          </p:nvSpPr>
          <p:spPr>
            <a:xfrm>
              <a:off x="2120900" y="452120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438µm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96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1D7E8-58E1-42F1-A8D2-403E9E3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Mikroskopierprotokoll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F917F1-55D3-4717-8DEB-92D1DAAB719F}"/>
              </a:ext>
            </a:extLst>
          </p:cNvPr>
          <p:cNvSpPr/>
          <p:nvPr/>
        </p:nvSpPr>
        <p:spPr>
          <a:xfrm>
            <a:off x="838200" y="1690688"/>
            <a:ext cx="3375991" cy="457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429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1D7E8-58E1-42F1-A8D2-403E9E3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Mikroskopierprotokoll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F917F1-55D3-4717-8DEB-92D1DAAB719F}"/>
              </a:ext>
            </a:extLst>
          </p:cNvPr>
          <p:cNvSpPr/>
          <p:nvPr/>
        </p:nvSpPr>
        <p:spPr>
          <a:xfrm>
            <a:off x="838200" y="1690688"/>
            <a:ext cx="3375991" cy="457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83C958-294E-41AA-A919-5BA0EF8354C3}"/>
              </a:ext>
            </a:extLst>
          </p:cNvPr>
          <p:cNvSpPr txBox="1"/>
          <p:nvPr/>
        </p:nvSpPr>
        <p:spPr>
          <a:xfrm>
            <a:off x="5799732" y="3794817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Titel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5E64C6-C44F-4CE1-A491-F49CE41994B3}"/>
              </a:ext>
            </a:extLst>
          </p:cNvPr>
          <p:cNvSpPr txBox="1"/>
          <p:nvPr/>
        </p:nvSpPr>
        <p:spPr>
          <a:xfrm>
            <a:off x="838200" y="1707771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Zwiebelhautzelle</a:t>
            </a:r>
          </a:p>
        </p:txBody>
      </p:sp>
    </p:spTree>
    <p:extLst>
      <p:ext uri="{BB962C8B-B14F-4D97-AF65-F5344CB8AC3E}">
        <p14:creationId xmlns:p14="http://schemas.microsoft.com/office/powerpoint/2010/main" val="146706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1D7E8-58E1-42F1-A8D2-403E9E3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Mikroskopierprotokoll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F917F1-55D3-4717-8DEB-92D1DAAB719F}"/>
              </a:ext>
            </a:extLst>
          </p:cNvPr>
          <p:cNvSpPr/>
          <p:nvPr/>
        </p:nvSpPr>
        <p:spPr>
          <a:xfrm>
            <a:off x="838200" y="1690688"/>
            <a:ext cx="3375991" cy="4577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83C958-294E-41AA-A919-5BA0EF8354C3}"/>
              </a:ext>
            </a:extLst>
          </p:cNvPr>
          <p:cNvSpPr txBox="1"/>
          <p:nvPr/>
        </p:nvSpPr>
        <p:spPr>
          <a:xfrm>
            <a:off x="5799732" y="3794817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Skizze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5E64C6-C44F-4CE1-A491-F49CE41994B3}"/>
              </a:ext>
            </a:extLst>
          </p:cNvPr>
          <p:cNvSpPr txBox="1"/>
          <p:nvPr/>
        </p:nvSpPr>
        <p:spPr>
          <a:xfrm>
            <a:off x="838200" y="1707771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Zwiebelhautzelle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79245-237D-453D-B9FD-BEB1AEC88F54}"/>
              </a:ext>
            </a:extLst>
          </p:cNvPr>
          <p:cNvGrpSpPr/>
          <p:nvPr/>
        </p:nvGrpSpPr>
        <p:grpSpPr>
          <a:xfrm>
            <a:off x="930757" y="2148998"/>
            <a:ext cx="3190875" cy="3391515"/>
            <a:chOff x="930757" y="2148998"/>
            <a:chExt cx="3190875" cy="3391515"/>
          </a:xfrm>
        </p:grpSpPr>
        <p:pic>
          <p:nvPicPr>
            <p:cNvPr id="1026" name="Picture 2" descr="https://image.jimcdn.com/app/cms/image/transf/dimension=335x1024:format=jpg/path/s5ac59abe1ee14026/image/iefcd353c560916d2/version/1455885947/image.jpg">
              <a:extLst>
                <a:ext uri="{FF2B5EF4-FFF2-40B4-BE49-F238E27FC236}">
                  <a16:creationId xmlns:a16="http://schemas.microsoft.com/office/drawing/2014/main" id="{9F81847E-19D2-4070-B8C5-1867B04F6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57" y="2867113"/>
              <a:ext cx="319087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F95C5B2-79CC-46E3-922C-E4AD5A604295}"/>
                </a:ext>
              </a:extLst>
            </p:cNvPr>
            <p:cNvCxnSpPr/>
            <p:nvPr/>
          </p:nvCxnSpPr>
          <p:spPr>
            <a:xfrm flipV="1">
              <a:off x="2769704" y="2478157"/>
              <a:ext cx="238539" cy="12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A6E1E52-8B4F-4AD1-A74A-2DFC8590144C}"/>
                </a:ext>
              </a:extLst>
            </p:cNvPr>
            <p:cNvSpPr txBox="1"/>
            <p:nvPr/>
          </p:nvSpPr>
          <p:spPr>
            <a:xfrm>
              <a:off x="2603555" y="2148998"/>
              <a:ext cx="923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Zellkern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705F003-3671-4693-A5CC-599064148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859" y="2650435"/>
              <a:ext cx="190749" cy="695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78EE060-5419-4E83-97DE-C457DE88835D}"/>
                </a:ext>
              </a:extLst>
            </p:cNvPr>
            <p:cNvSpPr txBox="1"/>
            <p:nvPr/>
          </p:nvSpPr>
          <p:spPr>
            <a:xfrm>
              <a:off x="970308" y="2304525"/>
              <a:ext cx="128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Cytoplasma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49822C6-E9AC-45A2-B7E4-DD299BB07A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7465" y="4515645"/>
              <a:ext cx="201693" cy="650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203F240-5021-4209-8517-4D89D7252EF2}"/>
                </a:ext>
              </a:extLst>
            </p:cNvPr>
            <p:cNvSpPr txBox="1"/>
            <p:nvPr/>
          </p:nvSpPr>
          <p:spPr>
            <a:xfrm>
              <a:off x="2467117" y="5171181"/>
              <a:ext cx="1423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Zellmembran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8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Übersicht Mikroskopieren</vt:lpstr>
      <vt:lpstr>Präparat herstellen</vt:lpstr>
      <vt:lpstr>Präparat herstellen</vt:lpstr>
      <vt:lpstr>Präparat herstellen</vt:lpstr>
      <vt:lpstr>Präparat herstellen</vt:lpstr>
      <vt:lpstr>Gesichtsfelddurchmesser beim Mikroskopieren</vt:lpstr>
      <vt:lpstr>Mikroskopierprotokoll</vt:lpstr>
      <vt:lpstr>Mikroskopierprotokoll</vt:lpstr>
      <vt:lpstr>Mikroskopierprotokoll</vt:lpstr>
      <vt:lpstr>Mikroskopierprotokoll</vt:lpstr>
      <vt:lpstr>Mikroskopierprotokoll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RaviAnand Mohabir</dc:creator>
  <cp:lastModifiedBy>RaviAnand Mohabir</cp:lastModifiedBy>
  <cp:revision>5</cp:revision>
  <dcterms:created xsi:type="dcterms:W3CDTF">2017-11-19T18:36:22Z</dcterms:created>
  <dcterms:modified xsi:type="dcterms:W3CDTF">2017-11-19T18:55:23Z</dcterms:modified>
</cp:coreProperties>
</file>