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4" r:id="rId8"/>
    <p:sldId id="265" r:id="rId9"/>
    <p:sldId id="268" r:id="rId10"/>
    <p:sldId id="263" r:id="rId11"/>
    <p:sldId id="266" r:id="rId12"/>
    <p:sldId id="267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trainer@example.ie" TargetMode="External"/><Relationship Id="rId2" Type="http://schemas.openxmlformats.org/officeDocument/2006/relationships/hyperlink" Target="https://fierce-coast-3327.herokuapp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Ruby on Rails Application:</a:t>
            </a:r>
            <a:br>
              <a:rPr lang="en-IE" dirty="0" smtClean="0"/>
            </a:br>
            <a:r>
              <a:rPr lang="en-IE" dirty="0" smtClean="0"/>
              <a:t>Furious Fitness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Daniel Kehoe 20057589 </a:t>
            </a:r>
          </a:p>
          <a:p>
            <a:r>
              <a:rPr lang="en-IE" dirty="0" smtClean="0"/>
              <a:t>Web Server Programming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67463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366" y="673100"/>
            <a:ext cx="7550894" cy="3778250"/>
          </a:xfrm>
        </p:spPr>
      </p:pic>
      <p:sp>
        <p:nvSpPr>
          <p:cNvPr id="5" name="TextBox 4"/>
          <p:cNvSpPr txBox="1"/>
          <p:nvPr/>
        </p:nvSpPr>
        <p:spPr>
          <a:xfrm>
            <a:off x="2159000" y="4940300"/>
            <a:ext cx="902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This is the screen where a trainer can add a new exercise class (also used for editing a class)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38713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655" y="939800"/>
            <a:ext cx="7118007" cy="4127500"/>
          </a:xfrm>
        </p:spPr>
      </p:pic>
      <p:sp>
        <p:nvSpPr>
          <p:cNvPr id="5" name="TextBox 4"/>
          <p:cNvSpPr txBox="1"/>
          <p:nvPr/>
        </p:nvSpPr>
        <p:spPr>
          <a:xfrm>
            <a:off x="2286000" y="5283200"/>
            <a:ext cx="866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This screen is where all exercise classes are listed, classes are listed as upcoming above and past below if the date has passed. Note: new class button is only visible when the current user is a trainer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76865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57" y="1003300"/>
            <a:ext cx="5326943" cy="35433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600" y="1003300"/>
            <a:ext cx="5422900" cy="3543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08100" y="4991100"/>
            <a:ext cx="1031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The screen above is an individual exercise class. On the left is the members view showing a button to attend the class. On the right the trainers view which gives an option to edit or delete the class. Also shown is a list of who is currently going to attend the exercise class.</a:t>
            </a:r>
          </a:p>
          <a:p>
            <a:r>
              <a:rPr lang="en-IE" dirty="0" smtClean="0"/>
              <a:t>Note: if the class date has passed the attend button for the member is also hidden.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02116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Extra Features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The gem </a:t>
            </a:r>
            <a:r>
              <a:rPr lang="en-IE" dirty="0" err="1" smtClean="0"/>
              <a:t>ckeditor</a:t>
            </a:r>
            <a:r>
              <a:rPr lang="en-IE" dirty="0" smtClean="0"/>
              <a:t> is used for article creation, giving the option for the user to add links, style text and have the text formatted correctly when it is viewed</a:t>
            </a:r>
          </a:p>
          <a:p>
            <a:r>
              <a:rPr lang="en-IE" dirty="0" smtClean="0"/>
              <a:t>For date validation the gem </a:t>
            </a:r>
            <a:r>
              <a:rPr lang="en-IE" dirty="0" err="1" smtClean="0"/>
              <a:t>validates_timeliness</a:t>
            </a:r>
            <a:r>
              <a:rPr lang="en-IE" dirty="0" smtClean="0"/>
              <a:t> is used</a:t>
            </a:r>
          </a:p>
          <a:p>
            <a:r>
              <a:rPr lang="en-IE" dirty="0" smtClean="0"/>
              <a:t>The application is deployed on </a:t>
            </a:r>
            <a:r>
              <a:rPr lang="en-IE" dirty="0" err="1" smtClean="0"/>
              <a:t>Heroku</a:t>
            </a:r>
            <a:r>
              <a:rPr lang="en-IE" dirty="0" smtClean="0"/>
              <a:t> </a:t>
            </a:r>
          </a:p>
          <a:p>
            <a:pPr marL="0" indent="0">
              <a:buNone/>
            </a:pPr>
            <a:r>
              <a:rPr lang="en-IE" dirty="0" smtClean="0"/>
              <a:t>	</a:t>
            </a:r>
            <a:r>
              <a:rPr lang="en-IE" dirty="0" smtClean="0">
                <a:hlinkClick r:id="rId2"/>
              </a:rPr>
              <a:t>https</a:t>
            </a:r>
            <a:r>
              <a:rPr lang="en-IE" dirty="0">
                <a:hlinkClick r:id="rId2"/>
              </a:rPr>
              <a:t>://fierce-coast-3327.herokuapp.com</a:t>
            </a:r>
            <a:r>
              <a:rPr lang="en-IE" dirty="0" smtClean="0">
                <a:hlinkClick r:id="rId2"/>
              </a:rPr>
              <a:t>/</a:t>
            </a:r>
            <a:endParaRPr lang="en-IE" dirty="0" smtClean="0"/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 smtClean="0"/>
              <a:t>log in </a:t>
            </a:r>
            <a:r>
              <a:rPr lang="en-IE" dirty="0"/>
              <a:t>– </a:t>
            </a:r>
            <a:r>
              <a:rPr lang="en-IE" dirty="0" smtClean="0"/>
              <a:t>trainer(</a:t>
            </a:r>
            <a:r>
              <a:rPr lang="en-IE" dirty="0" smtClean="0">
                <a:hlinkClick r:id="rId3"/>
              </a:rPr>
              <a:t>trainer@example.ie</a:t>
            </a:r>
            <a:r>
              <a:rPr lang="en-IE" dirty="0" smtClean="0"/>
              <a:t>  password –password)</a:t>
            </a:r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 smtClean="0"/>
              <a:t>	    </a:t>
            </a:r>
            <a:r>
              <a:rPr lang="en-IE" dirty="0"/>
              <a:t>- member(daniel@example.ie </a:t>
            </a:r>
            <a:r>
              <a:rPr lang="en-IE" dirty="0" smtClean="0"/>
              <a:t>password – password)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94298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Application Description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E" sz="2000" dirty="0" smtClean="0"/>
              <a:t>The application is for use in a fitness centre, which will have members and trainers. Trainers will run exercise classes in which members can partake in, each exercise class will have one trainer but have many members.</a:t>
            </a:r>
          </a:p>
          <a:p>
            <a:pPr marL="0" indent="0">
              <a:buNone/>
            </a:pPr>
            <a:r>
              <a:rPr lang="en-IE" sz="2000" dirty="0" smtClean="0"/>
              <a:t>Trainers can also publish articles to be read by other members and trainers, and members then have the option to leave comments on the articles.</a:t>
            </a:r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1498513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User Features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0600" y="2133600"/>
            <a:ext cx="9550400" cy="4267200"/>
          </a:xfrm>
        </p:spPr>
        <p:txBody>
          <a:bodyPr>
            <a:normAutofit lnSpcReduction="10000"/>
          </a:bodyPr>
          <a:lstStyle/>
          <a:p>
            <a:r>
              <a:rPr lang="en-IE" dirty="0" smtClean="0"/>
              <a:t>Trainers can create new exercise classes, also edit or remove</a:t>
            </a:r>
          </a:p>
          <a:p>
            <a:r>
              <a:rPr lang="en-IE" dirty="0" smtClean="0"/>
              <a:t>Members can view available classes and book to attend any class, also cancel bookings – members attending is listed on individual class </a:t>
            </a:r>
          </a:p>
          <a:p>
            <a:r>
              <a:rPr lang="en-IE" dirty="0" smtClean="0"/>
              <a:t>Trainers can add new articles, with the ability to enable/disable comments </a:t>
            </a:r>
          </a:p>
          <a:p>
            <a:r>
              <a:rPr lang="en-IE" dirty="0" smtClean="0"/>
              <a:t>Trainers can edit and update or remove articles</a:t>
            </a:r>
          </a:p>
          <a:p>
            <a:r>
              <a:rPr lang="en-IE" dirty="0" smtClean="0"/>
              <a:t>Members can view all or individual articles and leave comments </a:t>
            </a:r>
          </a:p>
          <a:p>
            <a:r>
              <a:rPr lang="en-IE" dirty="0" smtClean="0"/>
              <a:t>All users can edit their profile information, with trainers having the ability to delete members</a:t>
            </a:r>
          </a:p>
          <a:p>
            <a:r>
              <a:rPr lang="en-IE" dirty="0" smtClean="0"/>
              <a:t>On users profile page they will see listed their current class attendances, or in the case of the user being a trainer they will see their own classes</a:t>
            </a:r>
            <a:endParaRPr lang="en-IE" dirty="0"/>
          </a:p>
          <a:p>
            <a:r>
              <a:rPr lang="en-IE" dirty="0" smtClean="0"/>
              <a:t>The users homepage will show a list of recent articles and allow them to click any and go to that article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82840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Class Diagram</a:t>
            </a:r>
            <a:endParaRPr lang="en-I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100" y="1628882"/>
            <a:ext cx="10007440" cy="472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665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Screenshots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613" y="1422400"/>
            <a:ext cx="6652172" cy="3848100"/>
          </a:xfrm>
        </p:spPr>
      </p:pic>
      <p:sp>
        <p:nvSpPr>
          <p:cNvPr id="5" name="TextBox 4"/>
          <p:cNvSpPr txBox="1"/>
          <p:nvPr/>
        </p:nvSpPr>
        <p:spPr>
          <a:xfrm>
            <a:off x="2070100" y="5499100"/>
            <a:ext cx="9105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Seen here is the homepage, showing a list of all recent articles to the user, trainers homepage also has a button to create new article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77120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360"/>
          <a:stretch/>
        </p:blipFill>
        <p:spPr>
          <a:xfrm>
            <a:off x="2707707" y="533400"/>
            <a:ext cx="3286694" cy="37782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250"/>
          <a:stretch/>
        </p:blipFill>
        <p:spPr>
          <a:xfrm>
            <a:off x="7150100" y="533400"/>
            <a:ext cx="3207816" cy="38417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1200" y="4826000"/>
            <a:ext cx="881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Seen here is the users profile page which in the case of a member user </a:t>
            </a:r>
            <a:r>
              <a:rPr lang="en-IE" dirty="0"/>
              <a:t>(left)</a:t>
            </a:r>
            <a:r>
              <a:rPr lang="en-IE" dirty="0" smtClean="0"/>
              <a:t> lists the current classes they have booked to attend. In the case of a trainer (right) lists their own classes that they will be instructing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29369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793" y="863600"/>
            <a:ext cx="7292639" cy="3778250"/>
          </a:xfrm>
        </p:spPr>
      </p:pic>
      <p:sp>
        <p:nvSpPr>
          <p:cNvPr id="5" name="TextBox 4"/>
          <p:cNvSpPr txBox="1"/>
          <p:nvPr/>
        </p:nvSpPr>
        <p:spPr>
          <a:xfrm>
            <a:off x="2400300" y="5092700"/>
            <a:ext cx="894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This is where a trainer can add a new article, using </a:t>
            </a:r>
            <a:r>
              <a:rPr lang="en-IE" dirty="0" err="1" smtClean="0"/>
              <a:t>ckeditor</a:t>
            </a:r>
            <a:r>
              <a:rPr lang="en-IE" dirty="0" smtClean="0"/>
              <a:t> gem for content creation(same screen also used for edit article). The checkbox below allows the trainer to set if comments should be allowed on the article or not.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81105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511" y="952499"/>
            <a:ext cx="7001689" cy="4065361"/>
          </a:xfrm>
        </p:spPr>
      </p:pic>
      <p:sp>
        <p:nvSpPr>
          <p:cNvPr id="5" name="TextBox 4"/>
          <p:cNvSpPr txBox="1"/>
          <p:nvPr/>
        </p:nvSpPr>
        <p:spPr>
          <a:xfrm>
            <a:off x="2349500" y="52832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This is the screen where all articles are listed. Note: new, edit and delete buttons are only visible when the current user is a trainer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80878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906" y="838199"/>
            <a:ext cx="6729794" cy="4072979"/>
          </a:xfrm>
        </p:spPr>
      </p:pic>
      <p:sp>
        <p:nvSpPr>
          <p:cNvPr id="5" name="TextBox 4"/>
          <p:cNvSpPr txBox="1"/>
          <p:nvPr/>
        </p:nvSpPr>
        <p:spPr>
          <a:xfrm>
            <a:off x="2120900" y="5194300"/>
            <a:ext cx="8775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This screen shows an individual article, where if the trainer has allowed comments on creation of the article, comments will be shown below with a member able to add a new comment, or delete a comment that belongs to them.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0978415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154</TotalTime>
  <Words>587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Wisp</vt:lpstr>
      <vt:lpstr>Ruby on Rails Application: Furious Fitness</vt:lpstr>
      <vt:lpstr>Application Description</vt:lpstr>
      <vt:lpstr>User Features</vt:lpstr>
      <vt:lpstr>Class Diagram</vt:lpstr>
      <vt:lpstr>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Extra Features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 on Rails Application: Furious Fitness</dc:title>
  <dc:creator>Danny Kehoe</dc:creator>
  <cp:lastModifiedBy>Danny Kehoe</cp:lastModifiedBy>
  <cp:revision>10</cp:revision>
  <dcterms:created xsi:type="dcterms:W3CDTF">2015-12-09T13:20:41Z</dcterms:created>
  <dcterms:modified xsi:type="dcterms:W3CDTF">2015-12-09T15:54:53Z</dcterms:modified>
</cp:coreProperties>
</file>