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57" r:id="rId22"/>
    <p:sldId id="273" r:id="rId23"/>
    <p:sldId id="275" r:id="rId24"/>
    <p:sldId id="276" r:id="rId25"/>
    <p:sldId id="277" r:id="rId26"/>
    <p:sldId id="274" r:id="rId27"/>
  </p:sldIdLst>
  <p:sldSz cx="12192000" cy="6858000"/>
  <p:notesSz cx="7559675" cy="1069213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63597499" val="1050" rev64="64" revOS="3"/>
      <pr:smFileRevision xmlns:pr="smNativeData" xmlns="smNativeData" dt="1663597499" val="101"/>
      <pr:guideOptions xmlns:pr="smNativeData" xmlns="smNativeData" dt="1663597499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98" d="100"/>
          <a:sy n="98" d="100"/>
        </p:scale>
        <p:origin x="953" y="214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9" d="100"/>
        <a:sy n="19" d="100"/>
      </p:scale>
      <p:origin x="0" y="0"/>
    </p:cViewPr>
  </p:sorterViewPr>
  <p:notesViewPr>
    <p:cSldViewPr snapToObjects="1" showGuides="1">
      <p:cViewPr>
        <p:scale>
          <a:sx n="98" d="100"/>
          <a:sy n="98" d="100"/>
        </p:scale>
        <p:origin x="953" y="214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2BgAABonAAAnMgAAWCkAABAAAAAmAAAACAAAAAAAAAAAAAAA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t>Footer</a:t>
            </a: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33E10BD3-9DDE-B4FD-9059-6BA84517663E}" type="slidenum">
              <a:t>{Nr.}</a:t>
            </a:fld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AUAABonAAAHFgAAWCkAABAAAAAmAAAACAAAAAAAAAAAAAAA"/>
              </a:ext>
            </a:extLst>
          </p:cNvSpPr>
          <p:nvPr>
            <p:ph type="dt" idx="3"/>
          </p:nvPr>
        </p:nvSpPr>
        <p:spPr/>
        <p:txBody>
          <a:bodyPr/>
          <a:lstStyle/>
          <a:p>
            <a:pPr>
              <a:defRPr lang="en-us"/>
            </a:p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OgGAACfQQAAlhUAABAAAAAmAAAACAAAADwg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buNone/>
            </a:pPr>
            <a:endParaRPr lang="en-us" cap="none"/>
          </a:p>
        </p:txBody>
      </p:sp>
      <p:sp>
        <p:nvSpPr>
          <p:cNvPr id="3" name="PlaceHolder 2"/>
          <p:cNvSpPr>
            <a:extLst>
              <a:ext uri="smNativeData">
                <pr:smNativeData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8JAAA/RwAAihUAABAAAAAmAAAACAAAAP//////////"/>
              </a:ext>
            </a:extLst>
          </p:cNvSpPr>
          <p:nvPr/>
        </p:nvSpPr>
        <p:spPr>
          <a:xfrm>
            <a:off x="609600" y="1604645"/>
            <a:ext cx="10972165" cy="1896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  <a:endParaRPr lang="en-us" sz="3200" cap="none"/>
          </a:p>
        </p:txBody>
      </p:sp>
      <p:sp>
        <p:nvSpPr>
          <p:cNvPr id="4" name="PlaceHolder 3"/>
          <p:cNvSpPr>
            <a:extLst>
              <a:ext uri="smNativeData">
                <pr:smNativeData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cWAAA/RwAAUiIAABAAAAAmAAAACAAAAP//////////"/>
              </a:ext>
            </a:extLst>
          </p:cNvSpPr>
          <p:nvPr/>
        </p:nvSpPr>
        <p:spPr>
          <a:xfrm>
            <a:off x="609600" y="3682365"/>
            <a:ext cx="10972165" cy="1896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  <a:endParaRPr lang="en-us" sz="3200" cap="none"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AAAAA8zMzADAwP8Af39/AAAAAAAAAAAAAAAAAAAAAAAAAAAAIQAAABgAAAAUAAAA2BgAABonAAAnMgAAWCkAABAAAAAmAAAACAAAAAAAAAAAAAAA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t>Footer</a:t>
            </a: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AAAA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6AB1F2E1-AF87-E404-C909-5951BC473F0C}" type="slidenum">
              <a:t>&lt;#&gt;</a:t>
            </a:fld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AAAAA8zMzADAwP8Af39/AAAAAAAAAAAAAAAAAAAAAAAAAAAAIQAAABgAAAAUAAAAKAUAABonAAAHFgAAWCkAABAAAAAmAAAACAAAAAAAAAAAAAAA"/>
              </a:ext>
            </a:extLst>
          </p:cNvSpPr>
          <p:nvPr>
            <p:ph type="dt" idx="3"/>
          </p:nvPr>
        </p:nvSpPr>
        <p:spPr/>
        <p:txBody>
          <a:bodyPr/>
          <a:lstStyle/>
          <a:p>
            <a:pPr>
              <a:defRPr lang="en-us"/>
            </a:p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OgGAACfQQAAlhUAABAAAAAmAAAACAAAADwg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buNone/>
            </a:pPr>
            <a:endParaRPr lang="en-us" cap="none"/>
          </a:p>
        </p:txBody>
      </p:sp>
      <p:sp>
        <p:nvSpPr>
          <p:cNvPr id="3" name="PlaceHolder 2"/>
          <p:cNvSpPr>
            <a:extLst>
              <a:ext uri="smNativeData">
                <pr:smNativeData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8JAACwJAAAihUAABAAAAAmAAAACAAAAP//////////"/>
              </a:ext>
            </a:extLst>
          </p:cNvSpPr>
          <p:nvPr/>
        </p:nvSpPr>
        <p:spPr>
          <a:xfrm>
            <a:off x="609600" y="1604645"/>
            <a:ext cx="5354320" cy="1896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  <a:endParaRPr lang="en-us" sz="3200" cap="none"/>
          </a:p>
        </p:txBody>
      </p:sp>
      <p:sp>
        <p:nvSpPr>
          <p:cNvPr id="4" name="PlaceHolder 3"/>
          <p:cNvSpPr>
            <a:extLst>
              <a:ext uri="smNativeData">
                <pr:smNativeData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iYAAN8JAABGRwAAihUAABAAAAAmAAAACAAAAP//////////"/>
              </a:ext>
            </a:extLst>
          </p:cNvSpPr>
          <p:nvPr/>
        </p:nvSpPr>
        <p:spPr>
          <a:xfrm>
            <a:off x="6231890" y="1604645"/>
            <a:ext cx="5354320" cy="1896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  <a:endParaRPr lang="en-us" sz="3200" cap="none"/>
          </a:p>
        </p:txBody>
      </p:sp>
      <p:sp>
        <p:nvSpPr>
          <p:cNvPr id="5" name="PlaceHolder 4"/>
          <p:cNvSpPr>
            <a:extLst>
              <a:ext uri="smNativeData">
                <pr:smNativeData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cWAACwJAAAUiIAABAAAAAmAAAACAAAAP//////////"/>
              </a:ext>
            </a:extLst>
          </p:cNvSpPr>
          <p:nvPr/>
        </p:nvSpPr>
        <p:spPr>
          <a:xfrm>
            <a:off x="609600" y="3682365"/>
            <a:ext cx="5354320" cy="1896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  <a:endParaRPr lang="en-us" sz="3200" cap="none"/>
          </a:p>
        </p:txBody>
      </p:sp>
      <p:sp>
        <p:nvSpPr>
          <p:cNvPr id="6" name="PlaceHolder 5"/>
          <p:cNvSpPr>
            <a:extLst>
              <a:ext uri="smNativeData">
                <pr:smNativeData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iYAAKcWAABGRwAAUiIAABAAAAAmAAAACAAAAP//////////"/>
              </a:ext>
            </a:extLst>
          </p:cNvSpPr>
          <p:nvPr/>
        </p:nvSpPr>
        <p:spPr>
          <a:xfrm>
            <a:off x="6231890" y="3682365"/>
            <a:ext cx="5354320" cy="1896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  <a:endParaRPr lang="en-us" sz="3200" cap="none"/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AAAAA8zMzADAwP8Af39/AAAAAAAAAAAAAAAAAAAAAAAAAAAAIQAAABgAAAAUAAAA2BgAABonAAAnMgAAWCkAABAAAAAmAAAACAAAAAAAAAAAAAAA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t>Footer</a:t>
            </a:r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AAAA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52EDA658-16BF-B850-F155-E005E81B07B5}" type="slidenum">
              <a:t>&lt;#&gt;</a:t>
            </a:fld>
          </a:p>
        </p:txBody>
      </p:sp>
      <p:sp>
        <p:nvSpPr>
          <p:cNvPr id="9" name="PlaceHolder 8"/>
          <p:cNvSpPr>
            <a:spLocks noGrp="1" noChangeArrowheads="1"/>
            <a:extLst>
              <a:ext uri="smNativeData">
                <pr:smNativeData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AAAAA8zMzADAwP8Af39/AAAAAAAAAAAAAAAAAAAAAAAAAAAAIQAAABgAAAAUAAAAKAUAABonAAAHFgAAWCkAABAAAAAmAAAACAAAAAAAAAAAAAAA"/>
              </a:ext>
            </a:extLst>
          </p:cNvSpPr>
          <p:nvPr>
            <p:ph type="dt" idx="3"/>
          </p:nvPr>
        </p:nvSpPr>
        <p:spPr/>
        <p:txBody>
          <a:bodyPr/>
          <a:lstStyle/>
          <a:p>
            <a:pPr>
              <a:defRPr lang="en-us"/>
            </a:p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OgGAACfQQAAlhUAABAAAAAmAAAACAAAADwg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buNone/>
            </a:pPr>
            <a:endParaRPr lang="en-us" cap="none"/>
          </a:p>
        </p:txBody>
      </p:sp>
      <p:sp>
        <p:nvSpPr>
          <p:cNvPr id="3" name="PlaceHolder 2"/>
          <p:cNvSpPr>
            <a:extLst>
              <a:ext uri="smNativeData">
                <pr:smNativeData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8JAAB8GQAAihUAABAAAAAmAAAACAAAAP//////////"/>
              </a:ext>
            </a:extLst>
          </p:cNvSpPr>
          <p:nvPr/>
        </p:nvSpPr>
        <p:spPr>
          <a:xfrm>
            <a:off x="609600" y="1604645"/>
            <a:ext cx="3533140" cy="1896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  <a:endParaRPr lang="en-us" sz="3200" cap="none"/>
          </a:p>
        </p:txBody>
      </p:sp>
      <p:sp>
        <p:nvSpPr>
          <p:cNvPr id="4" name="PlaceHolder 3"/>
          <p:cNvSpPr>
            <a:extLst>
              <a:ext uri="smNativeData">
                <pr:smNativeData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xoAAN8JAABOMAAAihUAABAAAAAmAAAACAAAAP//////////"/>
              </a:ext>
            </a:extLst>
          </p:cNvSpPr>
          <p:nvPr/>
        </p:nvSpPr>
        <p:spPr>
          <a:xfrm>
            <a:off x="4319905" y="1604645"/>
            <a:ext cx="3532505" cy="1896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  <a:endParaRPr lang="en-us" sz="3200" cap="none"/>
          </a:p>
        </p:txBody>
      </p:sp>
      <p:sp>
        <p:nvSpPr>
          <p:cNvPr id="5" name="PlaceHolder 4"/>
          <p:cNvSpPr>
            <a:extLst>
              <a:ext uri="smNativeData">
                <pr:smNativeData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TEAAN8JAAAhRwAAihUAABAAAAAmAAAACAAAAP//////////"/>
              </a:ext>
            </a:extLst>
          </p:cNvSpPr>
          <p:nvPr/>
        </p:nvSpPr>
        <p:spPr>
          <a:xfrm>
            <a:off x="8029575" y="1604645"/>
            <a:ext cx="3533140" cy="1896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  <a:endParaRPr lang="en-us" sz="3200" cap="none"/>
          </a:p>
        </p:txBody>
      </p:sp>
      <p:sp>
        <p:nvSpPr>
          <p:cNvPr id="6" name="PlaceHolder 5"/>
          <p:cNvSpPr>
            <a:extLst>
              <a:ext uri="smNativeData">
                <pr:smNativeData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zEk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cWAAB8GQAAUiIAABAAAAAmAAAACAAAAP//////////"/>
              </a:ext>
            </a:extLst>
          </p:cNvSpPr>
          <p:nvPr/>
        </p:nvSpPr>
        <p:spPr>
          <a:xfrm>
            <a:off x="609600" y="3682365"/>
            <a:ext cx="3533140" cy="1896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  <a:endParaRPr lang="en-us" sz="3200" cap="none"/>
          </a:p>
        </p:txBody>
      </p:sp>
      <p:sp>
        <p:nvSpPr>
          <p:cNvPr id="7" name="PlaceHolder 6"/>
          <p:cNvSpPr>
            <a:extLst>
              <a:ext uri="smNativeData">
                <pr:smNativeData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NwY0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xoAAKcWAABOMAAAUiIAABAAAAAmAAAACAAAAP//////////"/>
              </a:ext>
            </a:extLst>
          </p:cNvSpPr>
          <p:nvPr/>
        </p:nvSpPr>
        <p:spPr>
          <a:xfrm>
            <a:off x="4319905" y="3682365"/>
            <a:ext cx="3532505" cy="1896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  <a:endParaRPr lang="en-us" sz="3200" cap="none"/>
          </a:p>
        </p:txBody>
      </p:sp>
      <p:sp>
        <p:nvSpPr>
          <p:cNvPr id="8" name="PlaceHolder 7"/>
          <p:cNvSpPr>
            <a:extLst>
              <a:ext uri="smNativeData">
                <pr:smNativeData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TEAAKcWAAAhRwAAUiIAABAAAAAmAAAACAAAAP//////////"/>
              </a:ext>
            </a:extLst>
          </p:cNvSpPr>
          <p:nvPr/>
        </p:nvSpPr>
        <p:spPr>
          <a:xfrm>
            <a:off x="8029575" y="3682365"/>
            <a:ext cx="3533140" cy="1896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  <a:endParaRPr lang="en-us" sz="3200" cap="none"/>
          </a:p>
        </p:txBody>
      </p:sp>
      <p:sp>
        <p:nvSpPr>
          <p:cNvPr id="9" name="PlaceHolder 8"/>
          <p:cNvSpPr>
            <a:spLocks noGrp="1" noChangeArrowheads="1"/>
            <a:extLst>
              <a:ext uri="smNativeData">
                <pr:smNativeData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AAAAA8zMzADAwP8Af39/AAAAAAAAAAAAAAAAAAAAAAAAAAAAIQAAABgAAAAUAAAA2BgAABonAAAnMgAAWCkAABAAAAAmAAAACAAAAAAAAAAAAAAA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t>Footer</a:t>
            </a:r>
          </a:p>
        </p:txBody>
      </p:sp>
      <p:sp>
        <p:nvSpPr>
          <p:cNvPr id="10" name="PlaceHolder 9"/>
          <p:cNvSpPr>
            <a:spLocks noGrp="1" noChangeArrowheads="1"/>
            <a:extLst>
              <a:ext uri="smNativeData">
                <pr:smNativeData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AAAA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694A5C81-CF84-1FAA-CAF2-39FF12BC3C6C}" type="slidenum">
              <a:t>&lt;#&gt;</a:t>
            </a:fld>
          </a:p>
        </p:txBody>
      </p:sp>
      <p:sp>
        <p:nvSpPr>
          <p:cNvPr id="11" name="PlaceHolder 10"/>
          <p:cNvSpPr>
            <a:spLocks noGrp="1" noChangeArrowheads="1"/>
            <a:extLst>
              <a:ext uri="smNativeData">
                <pr:smNativeData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AAAAA8zMzADAwP8Af39/AAAAAAAAAAAAAAAAAAAAAAAAAAAAIQAAABgAAAAUAAAAKAUAABonAAAHFgAAWCkAABAAAAAmAAAACAAAAAAAAAAAAAAA"/>
              </a:ext>
            </a:extLst>
          </p:cNvSpPr>
          <p:nvPr>
            <p:ph type="dt" idx="3"/>
          </p:nvPr>
        </p:nvSpPr>
        <p:spPr/>
        <p:txBody>
          <a:bodyPr/>
          <a:lstStyle/>
          <a:p>
            <a:pPr>
              <a:defRPr lang="en-us"/>
            </a:p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YAkAAOgGAACfQQAAlhUAABAAAAAmAAAACAAAADwg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buNone/>
            </a:pPr>
            <a:endParaRPr lang="en-us" cap="none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wAMAAN8JAAA/RwAAViIAABAAAAAmAAAACAAAALwgAAD/HwAA"/>
              </a:ext>
            </a:extLst>
          </p:cNvSpPr>
          <p:nvPr>
            <p:ph type="subTitle" idx="1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buNone/>
            </a:pPr>
            <a:endParaRPr lang="en-us" cap="none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2BgAABonAAAnMgAAWCkAABAAAAAmAAAACAAAAAAAAAAAAAAA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t>Footer</a:t>
            </a: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U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7BBCD586-C896-E923-D804-3E769B4A2E6B}" type="slidenum">
              <a:t>{Nr.}</a:t>
            </a:fld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AUAABonAAAHFgAAWCkAABAAAAAmAAAACAAAAAAAAAAAAAAA"/>
              </a:ext>
            </a:extLst>
          </p:cNvSpPr>
          <p:nvPr>
            <p:ph type="dt" idx="3"/>
          </p:nvPr>
        </p:nvSpPr>
        <p:spPr/>
        <p:txBody>
          <a:bodyPr/>
          <a:lstStyle/>
          <a:p>
            <a:pPr>
              <a:defRPr lang="en-us"/>
            </a:p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YAkAAOgGAACfQQAAlhUAABAAAAAmAAAACAAAADwg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buNone/>
            </a:pPr>
          </a:p>
        </p:txBody>
      </p:sp>
      <p:sp>
        <p:nvSpPr>
          <p:cNvPr id="3" name="PlaceHolder 2"/>
          <p:cNvSpPr>
            <a:extLst>
              <a:ext uri="smNativeData">
                <pr:smNativeData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wAMAAN8JAAA/RwAAViIAABAAAAAmAAAACAAAAP//////////"/>
              </a:ext>
            </a:extLst>
          </p:cNvSpPr>
          <p:nvPr/>
        </p:nvSpPr>
        <p:spPr>
          <a:xfrm>
            <a:off x="609600" y="1604645"/>
            <a:ext cx="10972165" cy="39770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  <a:endParaRPr lang="en-us" sz="3200" cap="none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2BgAABonAAAnMgAAWCkAABAAAAAmAAAACAAAAAAAAAAAAAAA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t>Footer</a:t>
            </a: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7777BBC0-8E9A-224D-D4CF-7818F581222D}" type="slidenum">
              <a:t>1</a:t>
            </a:fld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AUAABonAAAHFgAAWCkAABAAAAAmAAAACAAAAAAAAAAAAAAA"/>
              </a:ext>
            </a:extLst>
          </p:cNvSpPr>
          <p:nvPr>
            <p:ph type="dt" idx="3"/>
          </p:nvPr>
        </p:nvSpPr>
        <p:spPr/>
        <p:txBody>
          <a:bodyPr/>
          <a:lstStyle/>
          <a:p>
            <a:pPr>
              <a:defRPr lang="en-us"/>
            </a:p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YAkAAOgGAACfQQAAlhUAABAAAAAmAAAACAAAADwg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buNone/>
            </a:pPr>
            <a:endParaRPr lang="en-us" cap="none"/>
          </a:p>
        </p:txBody>
      </p:sp>
      <p:sp>
        <p:nvSpPr>
          <p:cNvPr id="3" name="PlaceHolder 2"/>
          <p:cNvSpPr>
            <a:extLst>
              <a:ext uri="smNativeData">
                <pr:smNativeData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wAMAAN8JAACwJAAAViIAABAAAAAmAAAACAAAAP//////////"/>
              </a:ext>
            </a:extLst>
          </p:cNvSpPr>
          <p:nvPr/>
        </p:nvSpPr>
        <p:spPr>
          <a:xfrm>
            <a:off x="609600" y="1604645"/>
            <a:ext cx="5354320" cy="39770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  <a:endParaRPr lang="en-us" sz="3200" cap="none"/>
          </a:p>
        </p:txBody>
      </p:sp>
      <p:sp>
        <p:nvSpPr>
          <p:cNvPr id="4" name="PlaceHolder 3"/>
          <p:cNvSpPr>
            <a:extLst>
              <a:ext uri="smNativeData">
                <pr:smNativeData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iYAAN8JAABGRwAAViIAABAAAAAmAAAACAAAAP//////////"/>
              </a:ext>
            </a:extLst>
          </p:cNvSpPr>
          <p:nvPr/>
        </p:nvSpPr>
        <p:spPr>
          <a:xfrm>
            <a:off x="6231890" y="1604645"/>
            <a:ext cx="5354320" cy="39770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  <a:endParaRPr lang="en-us" sz="3200" cap="none"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2BgAABonAAAnMgAAWCkAABAAAAAmAAAACAAAAAAAAAAAAAAA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t>Footer</a:t>
            </a: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2D89BE9E-D0C0-DC48-8E31-261DF07F7873}" type="slidenum">
              <a:t>{Nr.}</a:t>
            </a:fld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AUAABonAAAHFgAAWCkAABAAAAAmAAAACAAAAAAAAAAAAAAA"/>
              </a:ext>
            </a:extLst>
          </p:cNvSpPr>
          <p:nvPr>
            <p:ph type="dt" idx="3"/>
          </p:nvPr>
        </p:nvSpPr>
        <p:spPr/>
        <p:txBody>
          <a:bodyPr/>
          <a:lstStyle/>
          <a:p>
            <a:pPr>
              <a:defRPr lang="en-us"/>
            </a:p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YAkAAOgGAACfQQAAlhUAABAAAAAmAAAACAAAADwg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buNone/>
            </a:pPr>
            <a:endParaRPr lang="en-us" cap="none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2BgAABonAAAnMgAAWCkAABAAAAAmAAAACAAAAAAAAAAAAAAA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t>Footer</a:t>
            </a: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55585E9E-D0B8-0DA8-F6E0-26FD10AE0073}" type="slidenum">
              <a:t>{Nr.}</a:t>
            </a:fld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AUAABonAAAHFgAAWCkAABAAAAAmAAAACAAAAAAAAAAAAAAA"/>
              </a:ext>
            </a:extLst>
          </p:cNvSpPr>
          <p:nvPr>
            <p:ph type="dt" idx="3"/>
          </p:nvPr>
        </p:nvSpPr>
        <p:spPr/>
        <p:txBody>
          <a:bodyPr/>
          <a:lstStyle/>
          <a:p>
            <a:pPr>
              <a:defRPr lang="en-us"/>
            </a:p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OgGAACfQQAA+UoAABAAAAAmAAAACAAAAL0gAAD/HwAA"/>
              </a:ext>
            </a:extLst>
          </p:cNvSpPr>
          <p:nvPr>
            <p:ph type="subTitle" idx="1"/>
          </p:nvPr>
        </p:nvSpPr>
        <p:spPr>
          <a:xfrm>
            <a:off x="1524000" y="1122680"/>
            <a:ext cx="9143365" cy="11064875"/>
          </a:xfr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buNone/>
            </a:pPr>
            <a:endParaRPr lang="en-us" cap="none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AAAAA8zMzADAwP8Af39/AAAAAAAAAAAAAAAAAAAAAAAAAAAAIQAAABgAAAAUAAAA2BgAABonAAAnMgAAWCkAABAAAAAmAAAACAAAAAAAAAAAAAAA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t>Footer</a:t>
            </a: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AAAA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37FA93CE-80DA-AF65-9442-7630DD0C6223}" type="slidenum">
              <a:t>&lt;#&gt;</a:t>
            </a:fld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AAAAA8zMzADAwP8Af39/AAAAAAAAAAAAAAAAAAAAAAAAAAAAIQAAABgAAAAUAAAAKAUAABonAAAHFgAAWCkAABAAAAAmAAAACAAAAAAAAAAAAAAA"/>
              </a:ext>
            </a:extLst>
          </p:cNvSpPr>
          <p:nvPr>
            <p:ph type="dt" idx="3"/>
          </p:nvPr>
        </p:nvSpPr>
        <p:spPr/>
        <p:txBody>
          <a:bodyPr/>
          <a:lstStyle/>
          <a:p>
            <a:pPr>
              <a:defRPr lang="en-us"/>
            </a:p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OgGAACfQQAAlhUAABAAAAAmAAAACAAAADwg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buNone/>
            </a:pPr>
            <a:endParaRPr lang="en-us" cap="none"/>
          </a:p>
        </p:txBody>
      </p:sp>
      <p:sp>
        <p:nvSpPr>
          <p:cNvPr id="3" name="PlaceHolder 2"/>
          <p:cNvSpPr>
            <a:extLst>
              <a:ext uri="smNativeData">
                <pr:smNativeData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8JAACwJAAAihUAABAAAAAmAAAACAAAAP//////////"/>
              </a:ext>
            </a:extLst>
          </p:cNvSpPr>
          <p:nvPr/>
        </p:nvSpPr>
        <p:spPr>
          <a:xfrm>
            <a:off x="609600" y="1604645"/>
            <a:ext cx="5354320" cy="1896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  <a:endParaRPr lang="en-us" sz="3200" cap="none"/>
          </a:p>
        </p:txBody>
      </p:sp>
      <p:sp>
        <p:nvSpPr>
          <p:cNvPr id="4" name="PlaceHolder 3"/>
          <p:cNvSpPr>
            <a:extLst>
              <a:ext uri="smNativeData">
                <pr:smNativeData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iYAAN8JAABGRwAAViIAABAAAAAmAAAACAAAAP//////////"/>
              </a:ext>
            </a:extLst>
          </p:cNvSpPr>
          <p:nvPr/>
        </p:nvSpPr>
        <p:spPr>
          <a:xfrm>
            <a:off x="6231890" y="1604645"/>
            <a:ext cx="5354320" cy="39770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  <a:endParaRPr lang="en-us" sz="3200" cap="none"/>
          </a:p>
        </p:txBody>
      </p:sp>
      <p:sp>
        <p:nvSpPr>
          <p:cNvPr id="5" name="PlaceHolder 4"/>
          <p:cNvSpPr>
            <a:extLst>
              <a:ext uri="smNativeData">
                <pr:smNativeData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cWAACwJAAAUiIAABAAAAAmAAAACAAAAP//////////"/>
              </a:ext>
            </a:extLst>
          </p:cNvSpPr>
          <p:nvPr/>
        </p:nvSpPr>
        <p:spPr>
          <a:xfrm>
            <a:off x="609600" y="3682365"/>
            <a:ext cx="5354320" cy="1896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  <a:endParaRPr lang="en-us" sz="3200" cap="none"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AAAAA8zMzADAwP8Af39/AAAAAAAAAAAAAAAAAAAAAAAAAAAAIQAAABgAAAAUAAAA2BgAABonAAAnMgAAWCkAABAAAAAmAAAACAAAAAAAAAAAAAAA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t>Footer</a:t>
            </a: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AAAA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0A74118C-C2E7-21E7-A9CC-34B25F825F61}" type="slidenum">
              <a:t>&lt;#&gt;</a:t>
            </a:fld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AAAAA8zMzADAwP8Af39/AAAAAAAAAAAAAAAAAAAAAAAAAAAAIQAAABgAAAAUAAAAKAUAABonAAAHFgAAWCkAABAAAAAmAAAACAAAAAAAAAAAAAAA"/>
              </a:ext>
            </a:extLst>
          </p:cNvSpPr>
          <p:nvPr>
            <p:ph type="dt" idx="3"/>
          </p:nvPr>
        </p:nvSpPr>
        <p:spPr/>
        <p:txBody>
          <a:bodyPr/>
          <a:lstStyle/>
          <a:p>
            <a:pPr>
              <a:defRPr lang="en-us"/>
            </a:p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OgGAACfQQAAlhUAABAAAAAmAAAACAAAADwg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buNone/>
            </a:pPr>
            <a:endParaRPr lang="en-us" cap="none"/>
          </a:p>
        </p:txBody>
      </p:sp>
      <p:sp>
        <p:nvSpPr>
          <p:cNvPr id="3" name="PlaceHolder 2"/>
          <p:cNvSpPr>
            <a:extLst>
              <a:ext uri="smNativeData">
                <pr:smNativeData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8JAACwJAAAViIAABAAAAAmAAAACAAAAP//////////"/>
              </a:ext>
            </a:extLst>
          </p:cNvSpPr>
          <p:nvPr/>
        </p:nvSpPr>
        <p:spPr>
          <a:xfrm>
            <a:off x="609600" y="1604645"/>
            <a:ext cx="5354320" cy="39770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  <a:endParaRPr lang="en-us" sz="3200" cap="none"/>
          </a:p>
        </p:txBody>
      </p:sp>
      <p:sp>
        <p:nvSpPr>
          <p:cNvPr id="4" name="PlaceHolder 3"/>
          <p:cNvSpPr>
            <a:extLst>
              <a:ext uri="smNativeData">
                <pr:smNativeData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iYAAN8JAABGRwAAihUAABAAAAAmAAAACAAAAP//////////"/>
              </a:ext>
            </a:extLst>
          </p:cNvSpPr>
          <p:nvPr/>
        </p:nvSpPr>
        <p:spPr>
          <a:xfrm>
            <a:off x="6231890" y="1604645"/>
            <a:ext cx="5354320" cy="1896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  <a:endParaRPr lang="en-us" sz="3200" cap="none"/>
          </a:p>
        </p:txBody>
      </p:sp>
      <p:sp>
        <p:nvSpPr>
          <p:cNvPr id="5" name="PlaceHolder 4"/>
          <p:cNvSpPr>
            <a:extLst>
              <a:ext uri="smNativeData">
                <pr:smNativeData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iYAAKcWAABGRwAAUiIAABAAAAAmAAAACAAAAP//////////"/>
              </a:ext>
            </a:extLst>
          </p:cNvSpPr>
          <p:nvPr/>
        </p:nvSpPr>
        <p:spPr>
          <a:xfrm>
            <a:off x="6231890" y="3682365"/>
            <a:ext cx="5354320" cy="1896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  <a:endParaRPr lang="en-us" sz="3200" cap="none"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AAAAA8zMzADAwP8Af39/AAAAAAAAAAAAAAAAAAAAAAAAAAAAIQAAABgAAAAUAAAA2BgAABonAAAnMgAAWCkAABAAAAAmAAAACAAAAAAAAAAAAAAA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t>Footer</a:t>
            </a: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AAAA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7F985A34-7A92-CDAC-DC20-8CF9146E2AD9}" type="slidenum">
              <a:t>&lt;#&gt;</a:t>
            </a:fld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AAAAA8zMzADAwP8Af39/AAAAAAAAAAAAAAAAAAAAAAAAAAAAIQAAABgAAAAUAAAAKAUAABonAAAHFgAAWCkAABAAAAAmAAAACAAAAAAAAAAAAAAA"/>
              </a:ext>
            </a:extLst>
          </p:cNvSpPr>
          <p:nvPr>
            <p:ph type="dt" idx="3"/>
          </p:nvPr>
        </p:nvSpPr>
        <p:spPr/>
        <p:txBody>
          <a:bodyPr/>
          <a:lstStyle/>
          <a:p>
            <a:pPr>
              <a:defRPr lang="en-us"/>
            </a:p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OgGAACfQQAAlhUAABAAAAAmAAAACAAAADwg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buNone/>
            </a:pPr>
            <a:endParaRPr lang="en-us" cap="none"/>
          </a:p>
        </p:txBody>
      </p:sp>
      <p:sp>
        <p:nvSpPr>
          <p:cNvPr id="3" name="PlaceHolder 2"/>
          <p:cNvSpPr>
            <a:extLst>
              <a:ext uri="smNativeData">
                <pr:smNativeData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8JAACwJAAAihUAABAAAAAmAAAACAAAAP//////////"/>
              </a:ext>
            </a:extLst>
          </p:cNvSpPr>
          <p:nvPr/>
        </p:nvSpPr>
        <p:spPr>
          <a:xfrm>
            <a:off x="609600" y="1604645"/>
            <a:ext cx="5354320" cy="1896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  <a:endParaRPr lang="en-us" sz="3200" cap="none"/>
          </a:p>
        </p:txBody>
      </p:sp>
      <p:sp>
        <p:nvSpPr>
          <p:cNvPr id="4" name="PlaceHolder 3"/>
          <p:cNvSpPr>
            <a:extLst>
              <a:ext uri="smNativeData">
                <pr:smNativeData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iYAAN8JAABGRwAAihUAABAAAAAmAAAACAAAAP//////////"/>
              </a:ext>
            </a:extLst>
          </p:cNvSpPr>
          <p:nvPr/>
        </p:nvSpPr>
        <p:spPr>
          <a:xfrm>
            <a:off x="6231890" y="1604645"/>
            <a:ext cx="5354320" cy="1896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  <a:endParaRPr lang="en-us" sz="3200" cap="none"/>
          </a:p>
        </p:txBody>
      </p:sp>
      <p:sp>
        <p:nvSpPr>
          <p:cNvPr id="5" name="PlaceHolder 4"/>
          <p:cNvSpPr>
            <a:extLst>
              <a:ext uri="smNativeData">
                <pr:smNativeData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AgIC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cWAAA/RwAAUiIAABAAAAAmAAAACAAAAP//////////"/>
              </a:ext>
            </a:extLst>
          </p:cNvSpPr>
          <p:nvPr/>
        </p:nvSpPr>
        <p:spPr>
          <a:xfrm>
            <a:off x="609600" y="3682365"/>
            <a:ext cx="10972165" cy="1896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  <a:endParaRPr lang="en-us" sz="3200" cap="none"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AAAAA8zMzADAwP8Af39/AAAAAAAAAAAAAAAAAAAAAAAAAAAAIQAAABgAAAAUAAAA2BgAABonAAAnMgAAWCkAABAAAAAmAAAACAAAAAAAAAAAAAAA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t>Footer</a:t>
            </a: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AAAA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26AD660B-45CB-F890-8515-B3C5285B73E6}" type="slidenum">
              <a:t>&lt;#&gt;</a:t>
            </a:fld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AAAAA8zMzADAwP8Af39/AAAAAAAAAAAAAAAAAAAAAAAAAAAAIQAAABgAAAAUAAAAKAUAABonAAAHFgAAWCkAABAAAAAmAAAACAAAAAAAAAAAAAAA"/>
              </a:ext>
            </a:extLst>
          </p:cNvSpPr>
          <p:nvPr>
            <p:ph type="dt" idx="3"/>
          </p:nvPr>
        </p:nvSpPr>
        <p:spPr/>
        <p:txBody>
          <a:bodyPr/>
          <a:lstStyle/>
          <a:p>
            <a:pPr>
              <a:defRPr lang="en-us"/>
            </a:p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YAkAAOgGAACfQQAAlhUAABAAAAAmAAAACAAAAL0vAAD/HwAA"/>
              </a:ext>
            </a:extLst>
          </p:cNvSpPr>
          <p:nvPr>
            <p:ph type="title"/>
          </p:nvPr>
        </p:nvSpPr>
        <p:spPr>
          <a:xfrm>
            <a:off x="1524000" y="1122680"/>
            <a:ext cx="9143365" cy="23863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/>
            <a:r>
              <a:rPr lang="en-us" cap="none"/>
              <a:t>Click to edit the title text format</a:t>
            </a:r>
            <a:endParaRPr lang="en-us" cap="none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2BgAABonAAAnMgAAWCkAABAAAAAmAAAACAAAAL2vAAD/HwAA"/>
              </a:ext>
            </a:extLst>
          </p:cNvSpPr>
          <p:nvPr>
            <p:ph type="ftr" idx="1"/>
          </p:nvPr>
        </p:nvSpPr>
        <p:spPr>
          <a:xfrm>
            <a:off x="4038600" y="6356350"/>
            <a:ext cx="4114165" cy="364490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5085" rIns="90170" bIns="45085" numCol="1" spcCol="215900" anchor="ctr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None/>
              <a:defRPr lang="en-us" sz="1200" b="0" strike="noStrike" cap="none" spc="0">
                <a:solidFill>
                  <a:srgbClr val="8B8B8B"/>
                </a:solidFill>
                <a:latin typeface="Calibri" pitchFamily="2" charset="0"/>
                <a:ea typeface="Basic Roman" pitchFamily="1" charset="0"/>
                <a:cs typeface="Basic Roman" pitchFamily="1" charset="0"/>
              </a:defRPr>
            </a:lvl1pPr>
          </a:lstStyle>
          <a:p>
            <a:pPr algn="ctr">
              <a:lnSpc>
                <a:spcPct val="100000"/>
              </a:lnSpc>
              <a:buNone/>
              <a:defRPr lang="en-us"/>
            </a:pPr>
            <a:r>
              <a:t>&lt;footer&gt;</a:t>
            </a:r>
            <a:endParaRPr lang="en-us" cap="none">
              <a:latin typeface="Times New Roman" pitchFamily="1" charset="0"/>
              <a:ea typeface="Basic Roman" pitchFamily="1" charset="0"/>
              <a:cs typeface="Basic Roman" pitchFamily="1" charset="0"/>
            </a:endParaR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QAV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L2vAAD/HwAA"/>
              </a:ext>
            </a:extLst>
          </p:cNvSpPr>
          <p:nvPr>
            <p:ph type="sldNum" idx="2"/>
          </p:nvPr>
        </p:nvSpPr>
        <p:spPr>
          <a:xfrm>
            <a:off x="8610600" y="6356350"/>
            <a:ext cx="2742565" cy="364490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5085" rIns="90170" bIns="45085" numCol="1" spcCol="215900" anchor="ctr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None/>
              <a:defRPr lang="en-us" sz="1200" b="0" strike="noStrike" cap="none" spc="0">
                <a:solidFill>
                  <a:srgbClr val="8B8B8B"/>
                </a:solidFill>
                <a:latin typeface="Calibri" pitchFamily="2" charset="0"/>
                <a:ea typeface="Basic Roman" pitchFamily="1" charset="0"/>
                <a:cs typeface="Basic Roman" pitchFamily="1" charset="0"/>
              </a:defRPr>
            </a:lvl1pPr>
          </a:lstStyle>
          <a:p>
            <a:pPr algn="r">
              <a:lnSpc>
                <a:spcPct val="100000"/>
              </a:lnSpc>
              <a:buNone/>
              <a:defRPr lang="en-us"/>
            </a:pPr>
            <a:fld id="{3E5D139F-D1D3-08E5-9DE5-27B05DAB6B72}" type="slidenum">
              <a:t>1</a:t>
            </a:fld>
            <a:endParaRPr lang="en-us" cap="none">
              <a:latin typeface="Times New Roman" pitchFamily="1" charset="0"/>
              <a:ea typeface="Basic Roman" pitchFamily="1" charset="0"/>
              <a:cs typeface="Basic Roman" pitchFamily="1" charset="0"/>
            </a:endParaR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AVw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AUAABonAAAHFgAAWCkAABAAAAAmAAAACAAAAL2vAAD/HwAA"/>
              </a:ext>
            </a:extLst>
          </p:cNvSpPr>
          <p:nvPr>
            <p:ph type="dt" idx="3"/>
          </p:nvPr>
        </p:nvSpPr>
        <p:spPr>
          <a:xfrm>
            <a:off x="838200" y="6356350"/>
            <a:ext cx="2742565" cy="364490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5085" rIns="90170" bIns="45085" numCol="1" spcCol="215900" anchor="ctr">
            <a:prstTxWarp prst="textNoShape">
              <a:avLst/>
            </a:prstTxWarp>
          </a:bodyPr>
          <a:lstStyle>
            <a:lvl1pPr>
              <a:defRPr lang="en-us" sz="1400" b="0" strike="noStrike" cap="none" spc="0">
                <a:latin typeface="Times New Roman" pitchFamily="1" charset="0"/>
                <a:ea typeface="Basic Roman" pitchFamily="1" charset="0"/>
                <a:cs typeface="Basic Roman" pitchFamily="1" charset="0"/>
              </a:defRPr>
            </a:lvl1pPr>
          </a:lstStyle>
          <a:p>
            <a:pPr>
              <a:defRPr lang="en-us"/>
            </a:pPr>
            <a:r>
              <a:t>&lt;date/time&gt;</a:t>
            </a: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+VBy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wAMAAN8JAAA/RwAAViIAABAAAAAmAAAACAAAAL0vAAD/HwAA"/>
              </a:ext>
            </a:extLst>
          </p:cNvSpPr>
          <p:nvPr>
            <p:ph type="body"/>
          </p:nvPr>
        </p:nvSpPr>
        <p:spPr>
          <a:xfrm>
            <a:off x="609600" y="1604645"/>
            <a:ext cx="10972165" cy="397700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0"/>
              <a:buChar char=""/>
            </a:pPr>
            <a:r>
              <a:rPr lang="en-us" cap="none"/>
              <a:t>Click to edit the outline text format</a:t>
            </a:r>
            <a:endParaRPr lang="en-us" cap="none"/>
          </a:p>
          <a:p>
            <a:pPr lvl="1" marL="864235" indent="-323850">
              <a:spcBef>
                <a:spcPts val="1130"/>
              </a:spcBef>
              <a:buClr>
                <a:srgbClr val="000000"/>
              </a:buClr>
              <a:buSzPts val="2100"/>
              <a:buFont typeface="Symbol" pitchFamily="1" charset="0"/>
              <a:buChar char=""/>
            </a:pPr>
            <a:r>
              <a:rPr lang="en-us" cap="none"/>
              <a:t>Second Outline Level</a:t>
            </a:r>
            <a:endParaRPr lang="en-us" cap="none"/>
          </a:p>
          <a:p>
            <a:pPr lvl="2" marL="1296035" indent="-288290">
              <a:spcBef>
                <a:spcPts val="850"/>
              </a:spcBef>
              <a:buClr>
                <a:srgbClr val="000000"/>
              </a:buClr>
              <a:buSzPts val="1080"/>
              <a:buFont typeface="Wingdings" pitchFamily="0" charset="0"/>
              <a:buChar char=""/>
            </a:pPr>
            <a:r>
              <a:rPr lang="en-us" cap="none"/>
              <a:t>Third Outline Level</a:t>
            </a:r>
            <a:endParaRPr lang="en-us" cap="none"/>
          </a:p>
          <a:p>
            <a:pPr lvl="3" marL="1727835" indent="-215900">
              <a:spcBef>
                <a:spcPts val="565"/>
              </a:spcBef>
              <a:buClr>
                <a:srgbClr val="000000"/>
              </a:buClr>
              <a:buSzPts val="1500"/>
              <a:buFont typeface="Symbol" pitchFamily="1" charset="0"/>
              <a:buChar char=""/>
            </a:pPr>
            <a:r>
              <a:rPr lang="en-us" cap="none"/>
              <a:t>Fourth Outline Level</a:t>
            </a:r>
            <a:endParaRPr lang="en-us" cap="none"/>
          </a:p>
          <a:p>
            <a:pPr lvl="4" marL="2160270" indent="-215900">
              <a:spcBef>
                <a:spcPts val="280"/>
              </a:spcBef>
              <a:buClr>
                <a:srgbClr val="000000"/>
              </a:buClr>
              <a:buSzPts val="900"/>
              <a:buFont typeface="Wingdings" pitchFamily="0" charset="0"/>
              <a:buChar char=""/>
            </a:pPr>
            <a:r>
              <a:rPr lang="en-us" cap="none"/>
              <a:t>Fifth Outline Level</a:t>
            </a:r>
            <a:endParaRPr lang="en-us" cap="none"/>
          </a:p>
          <a:p>
            <a:pPr lvl="5" marL="2592070" indent="-215900">
              <a:spcBef>
                <a:spcPts val="280"/>
              </a:spcBef>
              <a:buClr>
                <a:srgbClr val="000000"/>
              </a:buClr>
              <a:buSzPts val="900"/>
              <a:buFont typeface="Wingdings" pitchFamily="0" charset="0"/>
              <a:buChar char=""/>
            </a:pPr>
            <a:r>
              <a:rPr lang="en-us" cap="none"/>
              <a:t>Sixth Outline Level</a:t>
            </a:r>
            <a:endParaRPr lang="en-us" cap="none"/>
          </a:p>
          <a:p>
            <a:pPr lvl="6" marL="3023870" indent="-215900">
              <a:spcBef>
                <a:spcPts val="280"/>
              </a:spcBef>
              <a:buClr>
                <a:srgbClr val="000000"/>
              </a:buClr>
              <a:buSzPts val="900"/>
              <a:buFont typeface="Wingdings" pitchFamily="0" charset="0"/>
              <a:buChar char=""/>
            </a:pPr>
            <a:r>
              <a:rPr lang="en-us" cap="none"/>
              <a:t>Seventh Outline Level</a:t>
            </a:r>
            <a:endParaRPr lang="en-us"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u3soYxMAAAAlAAAAZAAAAA0AAAAAAAAAAAAAAAAAAAAAA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CAcAAKAFAADcRAAANxEAABAAAAAmAAAACAAAAL0gAAD/HwAA"/>
              </a:ext>
            </a:extLst>
          </p:cNvSpPr>
          <p:nvPr>
            <p:ph type="title"/>
          </p:nvPr>
        </p:nvSpPr>
        <p:spPr>
          <a:xfrm>
            <a:off x="1143000" y="914400"/>
            <a:ext cx="10050780" cy="1884045"/>
          </a:xfrm>
          <a:noFill/>
          <a:ln>
            <a:noFill/>
          </a:ln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buNone/>
              <a:defRPr sz="119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en-us" sz="3960" cap="none"/>
              <a:t>DLBDSPBDM01-Project build a data mart in SQL</a:t>
            </a:r>
            <a:endParaRPr lang="en-us" sz="3960" cap="none"/>
          </a:p>
          <a:p>
            <a:pPr algn="ctr">
              <a:lnSpc>
                <a:spcPct val="90000"/>
              </a:lnSpc>
              <a:buNone/>
              <a:defRPr lang="en-us" sz="396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use case: AirBnB</a:t>
            </a: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u3soYxMAAAAlAAAAZAAAAA0AAAAAAAAAAAAAAAAAAAAAA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gQcAACkWAACfQQAAIh0AABAAAAAmAAAACAAAAL2gAAD/HwAA"/>
              </a:ext>
            </a:extLst>
          </p:cNvSpPr>
          <p:nvPr>
            <p:ph type="subTitle"/>
          </p:nvPr>
        </p:nvSpPr>
        <p:spPr>
          <a:xfrm>
            <a:off x="1219835" y="3602355"/>
            <a:ext cx="9447530" cy="113347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defTabSz="914400">
              <a:lnSpc>
                <a:spcPct val="90000"/>
              </a:lnSpc>
              <a:spcBef>
                <a:spcPts val="760"/>
              </a:spcBef>
              <a:buNone/>
              <a:tabLst>
                <a:tab pos="0" algn="l"/>
              </a:tabLst>
              <a:defRPr sz="137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en-us" sz="1825" cap="none"/>
              <a:t>Name:			Huseyin</a:t>
            </a:r>
            <a:endParaRPr lang="en-us" sz="1825" cap="none"/>
          </a:p>
          <a:p>
            <a:pPr defTabSz="914400">
              <a:lnSpc>
                <a:spcPct val="90000"/>
              </a:lnSpc>
              <a:spcBef>
                <a:spcPts val="760"/>
              </a:spcBef>
              <a:buNone/>
              <a:tabLst>
                <a:tab pos="0" algn="l"/>
              </a:tabLst>
              <a:defRPr sz="137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en-us" sz="1825" cap="none"/>
              <a:t>Lastname: 		Ozdogan</a:t>
            </a:r>
            <a:endParaRPr lang="en-us" sz="1825" cap="none"/>
          </a:p>
          <a:p>
            <a:pPr defTabSz="914400">
              <a:lnSpc>
                <a:spcPct val="90000"/>
              </a:lnSpc>
              <a:spcBef>
                <a:spcPts val="760"/>
              </a:spcBef>
              <a:buNone/>
              <a:tabLst>
                <a:tab pos="0" algn="l"/>
              </a:tabLst>
              <a:defRPr sz="137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lang="en-us" sz="1825" cap="none"/>
              <a:t>Marticulation No: 		92111877</a:t>
            </a:r>
            <a:endParaRPr lang="en-us" sz="1825" cap="none"/>
          </a:p>
          <a:p>
            <a:pPr defTabSz="914400">
              <a:lnSpc>
                <a:spcPct val="90000"/>
              </a:lnSpc>
              <a:spcBef>
                <a:spcPts val="760"/>
              </a:spcBef>
              <a:buNone/>
              <a:tabLst>
                <a:tab pos="0" algn="l"/>
              </a:tabLst>
              <a:defRPr sz="1370" cap="none"/>
            </a:pPr>
            <a:endParaRPr lang="en-us" sz="1825" cap="none"/>
          </a:p>
        </p:txBody>
      </p:sp>
      <p:sp>
        <p:nvSpPr>
          <p:cNvPr id="4" name="PlaceHolder 4"/>
          <p:cNvSpPr>
            <a:spLocks noGrp="1" noChangeArrowheads="1"/>
            <a:extLst>
              <a:ext uri="smNativeData">
                <pr:smNativeData xmlns:pr="smNativeData" xmlns="smNativeData" val="SMDATA_15_u3soYxMAAAAlAAAAZAAAAA0A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4DDBDD38-76A0-8E2B-EE63-807E932D18D5}" type="slidenum">
              <a:t>1</a:t>
            </a:fld>
          </a:p>
        </p:txBody>
      </p:sp>
      <p:sp>
        <p:nvSpPr>
          <p:cNvPr id="5" name="FooterArea1"/>
          <p:cNvSpPr>
            <a:extLst>
              <a:ext uri="smNativeData">
                <pr:smNativeData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2BgAABonAAAnMgAAWCkAABAAAAAmAAAACAAAAP//////////"/>
              </a:ext>
            </a:extLst>
          </p:cNvSpPr>
          <p:nvPr/>
        </p:nvSpPr>
        <p:spPr>
          <a:xfrm>
            <a:off x="4038600" y="6356350"/>
            <a:ext cx="411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lang="en-us" sz="1200" cap="none">
                <a:solidFill>
                  <a:srgbClr val="8B8B8B"/>
                </a:solidFill>
                <a:latin typeface="Calibri" pitchFamily="2" charset="0"/>
                <a:ea typeface="Basic Roman" pitchFamily="1" charset="0"/>
                <a:cs typeface="Basic Roman" pitchFamily="1" charset="0"/>
              </a:defRPr>
            </a:pPr>
            <a:r>
              <a:t>Ozdogan-Huseyin_92111877_DLBDSPBDM_P2_S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wEAAFMBAADTOQAA+QMAABAAAAAmAAAACAAAAAEAAAAAAAAA"/>
              </a:ext>
            </a:extLst>
          </p:cNvSpPr>
          <p:nvPr>
            <p:ph type="title"/>
          </p:nvPr>
        </p:nvSpPr>
        <p:spPr>
          <a:xfrm>
            <a:off x="217805" y="215265"/>
            <a:ext cx="9182100" cy="430530"/>
          </a:xfrm>
        </p:spPr>
        <p:txBody>
          <a:bodyPr/>
          <a:lstStyle/>
          <a:p>
            <a:pPr>
              <a:defRPr sz="28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Implementation procedure: facilityArchitecture table 9/21</a:t>
            </a: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02AA4EF1-BFEF-FFB8-A112-49ED005C571C}" type="slidenum">
              <a:t>10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2BgAABonAAAnMgAAWCkAABAAAAAmAAAACAAAAAAAAAAAAAAA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t>Ozdogan-Huseyin_92111877_DLBDSPBDM_P2_S</a:t>
            </a:r>
          </a:p>
        </p:txBody>
      </p:sp>
      <p:sp>
        <p:nvSpPr>
          <p:cNvPr id="5" name="SlideTitle2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GyEAAGoEAAAASwAAEhYAABAAAAAmAAAACAAAAP//////////"/>
              </a:ext>
            </a:extLst>
          </p:cNvSpPr>
          <p:nvPr/>
        </p:nvSpPr>
        <p:spPr>
          <a:xfrm>
            <a:off x="5381625" y="717550"/>
            <a:ext cx="6810375" cy="2870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300" cap="none"/>
            </a:pPr>
            <a:r>
              <a:t>CREATE TABLE `facilityArchitecture` (</a:t>
            </a:r>
          </a:p>
          <a:p>
            <a:pPr>
              <a:defRPr sz="1300" cap="none"/>
            </a:pPr>
            <a:r>
              <a:t>  `id_facilityArchitecture` int NOT NULL AUTO_INCREMENT,</a:t>
            </a:r>
          </a:p>
          <a:p>
            <a:pPr>
              <a:defRPr sz="1300" cap="none"/>
            </a:pPr>
            <a:r>
              <a:t>  `hasRoom` int DEFAULT NULL,</a:t>
            </a:r>
          </a:p>
          <a:p>
            <a:pPr>
              <a:defRPr sz="1300" cap="none"/>
            </a:pPr>
            <a:r>
              <a:t>  `totalSq` int DEFAULT NULL,</a:t>
            </a:r>
          </a:p>
          <a:p>
            <a:pPr>
              <a:defRPr sz="1300" cap="none"/>
            </a:pPr>
            <a:r>
              <a:t>  `hasBalcoon` tinyint DEFAULT NULL,</a:t>
            </a:r>
          </a:p>
          <a:p>
            <a:pPr>
              <a:defRPr sz="1300" cap="none"/>
            </a:pPr>
            <a:r>
              <a:t>  `create_time` timestamp NULL DEFAULT NULL,</a:t>
            </a:r>
          </a:p>
          <a:p>
            <a:pPr>
              <a:defRPr sz="1300" cap="none"/>
            </a:pPr>
            <a:r>
              <a:t>  `update_time` timestamp NULL DEFAULT NULL,</a:t>
            </a:r>
          </a:p>
          <a:p>
            <a:pPr>
              <a:defRPr sz="1300" cap="none"/>
            </a:pPr>
            <a:r>
              <a:t>  `fk_facilityId` int DEFAULT NULL,</a:t>
            </a:r>
          </a:p>
          <a:p>
            <a:pPr>
              <a:defRPr sz="1300" cap="none"/>
            </a:pPr>
            <a:r>
              <a:t>  PRIMARY KEY (`id_facilityArchitecture`),</a:t>
            </a:r>
          </a:p>
          <a:p>
            <a:pPr>
              <a:defRPr sz="1300" cap="none"/>
            </a:pPr>
            <a:r>
              <a:t>  KEY `fk_facilityArchitecture_1_idx` (`fk_facilityId`),</a:t>
            </a:r>
          </a:p>
          <a:p>
            <a:pPr>
              <a:defRPr sz="1300" cap="none"/>
            </a:pPr>
            <a:r>
              <a:t>  CONSTRAINT `fk_facilityArchitecture_1` FOREIGN KEY (`fk_facilityId`) REFERENCES `facility` (`id_facility`)</a:t>
            </a:r>
          </a:p>
          <a:p>
            <a:pPr>
              <a:defRPr sz="1300" cap="none"/>
            </a:pPr>
            <a:r>
              <a:t>) ENGINE=InnoDB AUTO_INCREMENT=21 DEFAULT CHARSET=utf8mb3 COMMENT='to keep record of architectural details';</a:t>
            </a:r>
          </a:p>
        </p:txBody>
      </p:sp>
      <p:sp>
        <p:nvSpPr>
          <p:cNvPr id="6" name="SlideTitle3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wIAAGQKAAD0IAAAmQwAABAAAAAmAAAACAAAAP//////////"/>
              </a:ext>
            </a:extLst>
          </p:cNvSpPr>
          <p:nvPr/>
        </p:nvSpPr>
        <p:spPr>
          <a:xfrm>
            <a:off x="405765" y="1689100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Table creation statement :</a:t>
            </a:r>
          </a:p>
        </p:txBody>
      </p:sp>
      <p:sp>
        <p:nvSpPr>
          <p:cNvPr id="7" name="Rectangle1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NQIAAJMdAACqIAAAyB8AABAAAAAmAAAACAAAAP//////////"/>
              </a:ext>
            </a:extLst>
          </p:cNvSpPr>
          <p:nvPr/>
        </p:nvSpPr>
        <p:spPr>
          <a:xfrm>
            <a:off x="358775" y="4807585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1</a:t>
            </a:r>
            <a:r>
              <a:rPr cap="none" baseline="30000"/>
              <a:t>st</a:t>
            </a:r>
            <a:r>
              <a:t>/20 Insert statement :</a:t>
            </a:r>
          </a:p>
        </p:txBody>
      </p:sp>
      <p:sp>
        <p:nvSpPr>
          <p:cNvPr id="8" name="Rectangle2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jCEAAGUXAAC3SQAA9iUAABAAAAAmAAAACAAAAP//////////"/>
              </a:ext>
            </a:extLst>
          </p:cNvSpPr>
          <p:nvPr/>
        </p:nvSpPr>
        <p:spPr>
          <a:xfrm>
            <a:off x="5453380" y="3803015"/>
            <a:ext cx="6529705" cy="2367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</a:p>
          <a:p>
            <a:pPr>
              <a:defRPr sz="1400" cap="none"/>
            </a:pPr>
            <a:r>
              <a:t>INSERT INTO `AirBnB`.`facilityArchitecture` (`id_facilityArchitecture`,`hasRoom`,`totalSq`,`hasBalcoon`,`create_time`,`update_time`,`fk_facilityId`) VALUES (1,0,80,1,'2000-08-02 23:46:49','2020-05-25 15:19:00',1);</a:t>
            </a:r>
          </a:p>
          <a:p>
            <a:pPr>
              <a:defRPr sz="1400" cap="none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wEAAFMBAADTOQAA+QMAABAAAAAmAAAACAAAAAEAAAAAAAAA"/>
              </a:ext>
            </a:extLst>
          </p:cNvSpPr>
          <p:nvPr>
            <p:ph type="title"/>
          </p:nvPr>
        </p:nvSpPr>
        <p:spPr>
          <a:xfrm>
            <a:off x="217805" y="215265"/>
            <a:ext cx="9182100" cy="430530"/>
          </a:xfrm>
        </p:spPr>
        <p:txBody>
          <a:bodyPr/>
          <a:lstStyle/>
          <a:p>
            <a:pPr>
              <a:defRPr sz="28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Implementation procedure: facilityAvailability table 10/21</a:t>
            </a: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6E035E47-0983-56A8-CDBB-FFFD10F53BAA}" type="slidenum">
              <a:t>11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QA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2BgAABonAAAnMgAAWCkAABAAAAAmAAAACAAAAAAAAAAAAAAA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t>Ozdogan-Huseyin_92111877_DLBDSPBDM_P2_S</a:t>
            </a:r>
          </a:p>
        </p:txBody>
      </p:sp>
      <p:sp>
        <p:nvSpPr>
          <p:cNvPr id="5" name="SlideTitle2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F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GyEAAGoEAAAASwAAEhYAABAAAAAmAAAACAAAAP//////////"/>
              </a:ext>
            </a:extLst>
          </p:cNvSpPr>
          <p:nvPr/>
        </p:nvSpPr>
        <p:spPr>
          <a:xfrm>
            <a:off x="5381625" y="717550"/>
            <a:ext cx="6810375" cy="2870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300" cap="none"/>
            </a:pPr>
            <a:r>
              <a:t>CREATE TABLE `facilityAvailability` (</a:t>
            </a:r>
          </a:p>
          <a:p>
            <a:pPr>
              <a:defRPr sz="1300" cap="none"/>
            </a:pPr>
            <a:r>
              <a:t>  `id_facilityAvailability` int NOT NULL AUTO_INCREMENT,</a:t>
            </a:r>
          </a:p>
          <a:p>
            <a:pPr>
              <a:defRPr sz="1300" cap="none"/>
            </a:pPr>
            <a:r>
              <a:t>  `availableStartDate` timestamp NULL DEFAULT NULL,</a:t>
            </a:r>
          </a:p>
          <a:p>
            <a:pPr>
              <a:defRPr sz="1300" cap="none"/>
            </a:pPr>
            <a:r>
              <a:t>  `availableEndDate` timestamp NULL DEFAULT NULL,</a:t>
            </a:r>
          </a:p>
          <a:p>
            <a:pPr>
              <a:defRPr sz="1300" cap="none"/>
            </a:pPr>
            <a:r>
              <a:t>  `create_time` timestamp NULL DEFAULT NULL,</a:t>
            </a:r>
          </a:p>
          <a:p>
            <a:pPr>
              <a:defRPr sz="1300" cap="none"/>
            </a:pPr>
            <a:r>
              <a:t>  `update_time` timestamp NULL DEFAULT NULL,</a:t>
            </a:r>
          </a:p>
          <a:p>
            <a:pPr>
              <a:defRPr sz="1300" cap="none"/>
            </a:pPr>
            <a:r>
              <a:t>  `fk_facilityId` int DEFAULT NULL,</a:t>
            </a:r>
          </a:p>
          <a:p>
            <a:pPr>
              <a:defRPr sz="1300" cap="none"/>
            </a:pPr>
            <a:r>
              <a:t>  PRIMARY KEY (`id_facilityAvailability`),</a:t>
            </a:r>
          </a:p>
          <a:p>
            <a:pPr>
              <a:defRPr sz="1300" cap="none"/>
            </a:pPr>
            <a:r>
              <a:t>  KEY `fk_facilityAvailability_1_idx` (`fk_facilityId`),</a:t>
            </a:r>
          </a:p>
          <a:p>
            <a:pPr>
              <a:defRPr sz="1300" cap="none"/>
            </a:pPr>
            <a:r>
              <a:t>  CONSTRAINT `fk_facilityAvailability_1` FOREIGN KEY (`fk_facilityId`) REFERENCES `facility` (`id_facility`)</a:t>
            </a:r>
          </a:p>
          <a:p>
            <a:pPr>
              <a:defRPr sz="1300" cap="none"/>
            </a:pPr>
            <a:r>
              <a:t>) ENGINE=InnoDB AUTO_INCREMENT=21 DEFAULT CHARSET=utf8mb3 COMMENT='to keep records of facility avaibality days';</a:t>
            </a:r>
          </a:p>
        </p:txBody>
      </p:sp>
      <p:sp>
        <p:nvSpPr>
          <p:cNvPr id="6" name="SlideTitle3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F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wIAAGQKAAD0IAAAmQwAABAAAAAmAAAACAAAAP//////////"/>
              </a:ext>
            </a:extLst>
          </p:cNvSpPr>
          <p:nvPr/>
        </p:nvSpPr>
        <p:spPr>
          <a:xfrm>
            <a:off x="405765" y="1689100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Table creation statement :</a:t>
            </a:r>
          </a:p>
        </p:txBody>
      </p:sp>
      <p:sp>
        <p:nvSpPr>
          <p:cNvPr id="7" name="Rectangle1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NQIAAJMdAACqIAAAyB8AABAAAAAmAAAACAAAAP//////////"/>
              </a:ext>
            </a:extLst>
          </p:cNvSpPr>
          <p:nvPr/>
        </p:nvSpPr>
        <p:spPr>
          <a:xfrm>
            <a:off x="358775" y="4807585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1</a:t>
            </a:r>
            <a:r>
              <a:rPr cap="none" baseline="30000"/>
              <a:t>st</a:t>
            </a:r>
            <a:r>
              <a:t>/20 Insert statement :</a:t>
            </a:r>
          </a:p>
        </p:txBody>
      </p:sp>
      <p:sp>
        <p:nvSpPr>
          <p:cNvPr id="8" name="Rectangle2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jCEAAGUXAAC3SQAA9iUAABAAAAAmAAAACAAAAP//////////"/>
              </a:ext>
            </a:extLst>
          </p:cNvSpPr>
          <p:nvPr/>
        </p:nvSpPr>
        <p:spPr>
          <a:xfrm>
            <a:off x="5453380" y="3803015"/>
            <a:ext cx="6529705" cy="2367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INSERT INTO `AirBnB`.`facilityAvailability` (`id_facilityAvailability`,`availableStartDate`,`availableEndDate`,`create_time`,`update_time`,`fk_facilityId`) VALUES (1,'1998-02-22 00:31:23','1986-08-05 19:51:30','1971-06-17 22:59:55','1996-09-14 07:16:02',1);</a:t>
            </a:r>
          </a:p>
          <a:p>
            <a:pPr>
              <a:defRPr sz="1400" cap="none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wEAAFMBAADTOQAA+QMAABAAAAAmAAAACAAAAAEAAAAAAAAA"/>
              </a:ext>
            </a:extLst>
          </p:cNvSpPr>
          <p:nvPr>
            <p:ph type="title"/>
          </p:nvPr>
        </p:nvSpPr>
        <p:spPr>
          <a:xfrm>
            <a:off x="217805" y="215265"/>
            <a:ext cx="9182100" cy="430530"/>
          </a:xfrm>
        </p:spPr>
        <p:txBody>
          <a:bodyPr/>
          <a:lstStyle/>
          <a:p>
            <a:pPr>
              <a:defRPr sz="28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Implementation procedure: facilityInvoice table 11/21</a:t>
            </a: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6B2540B3-FD86-70B6-C89D-0BE30ED33E5E}" type="slidenum">
              <a:t>12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U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2BgAABonAAAnMgAAWCkAABAAAAAmAAAACAAAAAAAAAAAAAAA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t>Ozdogan-Huseyin_92111877_DLBDSPBDM_P2_S</a:t>
            </a:r>
          </a:p>
        </p:txBody>
      </p:sp>
      <p:sp>
        <p:nvSpPr>
          <p:cNvPr id="5" name="SlideTitle2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F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GyEAAGoEAAAASwAAEhYAABAAAAAmAAAACAAAAP//////////"/>
              </a:ext>
            </a:extLst>
          </p:cNvSpPr>
          <p:nvPr/>
        </p:nvSpPr>
        <p:spPr>
          <a:xfrm>
            <a:off x="5381625" y="717550"/>
            <a:ext cx="6810375" cy="2870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900" cap="none"/>
            </a:pPr>
            <a:r>
              <a:t>CREATE TABLE `facilityInvoice` (</a:t>
            </a:r>
          </a:p>
          <a:p>
            <a:pPr>
              <a:defRPr sz="900" cap="none"/>
            </a:pPr>
            <a:r>
              <a:t>  `id_facilityInvoice` int NOT NULL AUTO_INCREMENT,</a:t>
            </a:r>
          </a:p>
          <a:p>
            <a:pPr>
              <a:defRPr sz="900" cap="none"/>
            </a:pPr>
            <a:r>
              <a:t>  `stayedDay` int DEFAULT NULL,</a:t>
            </a:r>
          </a:p>
          <a:p>
            <a:pPr>
              <a:defRPr sz="900" cap="none"/>
            </a:pPr>
            <a:r>
              <a:t>  `fk_facilityPriceId` int DEFAULT NULL,</a:t>
            </a:r>
          </a:p>
          <a:p>
            <a:pPr>
              <a:defRPr sz="900" cap="none"/>
            </a:pPr>
            <a:r>
              <a:t>  `create_time` timestamp NULL DEFAULT NULL,</a:t>
            </a:r>
          </a:p>
          <a:p>
            <a:pPr>
              <a:defRPr sz="900" cap="none"/>
            </a:pPr>
            <a:r>
              <a:t>  `update_time` timestamp NULL DEFAULT NULL,</a:t>
            </a:r>
          </a:p>
          <a:p>
            <a:pPr>
              <a:defRPr sz="900" cap="none"/>
            </a:pPr>
            <a:r>
              <a:t>  `fk_facilityId` int DEFAULT NULL,</a:t>
            </a:r>
          </a:p>
          <a:p>
            <a:pPr>
              <a:defRPr sz="900" cap="none"/>
            </a:pPr>
            <a:r>
              <a:t>  `discount` int DEFAULT NULL,</a:t>
            </a:r>
          </a:p>
          <a:p>
            <a:pPr>
              <a:defRPr sz="900" cap="none"/>
            </a:pPr>
            <a:r>
              <a:t>  `fk_facilityTaxRateId` int DEFAULT NULL,</a:t>
            </a:r>
          </a:p>
          <a:p>
            <a:pPr>
              <a:defRPr sz="900" cap="none"/>
            </a:pPr>
            <a:r>
              <a:t>  `invoiceAmountTotal` int DEFAULT NULL,</a:t>
            </a:r>
          </a:p>
          <a:p>
            <a:pPr>
              <a:defRPr sz="900" cap="none"/>
            </a:pPr>
            <a:r>
              <a:t>  PRIMARY KEY (`id_facilityInvoice`),</a:t>
            </a:r>
          </a:p>
          <a:p>
            <a:pPr>
              <a:defRPr sz="900" cap="none"/>
            </a:pPr>
            <a:r>
              <a:t>  KEY `fk_facilityInvoice_1_idx` (`fk_facilityPriceId`),</a:t>
            </a:r>
          </a:p>
          <a:p>
            <a:pPr>
              <a:defRPr sz="900" cap="none"/>
            </a:pPr>
            <a:r>
              <a:t>  KEY `fk_facilityInvoice_2_idx` (`fk_facilityId`),</a:t>
            </a:r>
          </a:p>
          <a:p>
            <a:pPr>
              <a:defRPr sz="900" cap="none"/>
            </a:pPr>
            <a:r>
              <a:t>  KEY `fk_facilityInvoice_3_idx` (`fk_facilityTaxRateId`),</a:t>
            </a:r>
          </a:p>
          <a:p>
            <a:pPr>
              <a:defRPr sz="900" cap="none"/>
            </a:pPr>
            <a:r>
              <a:t>  CONSTRAINT `fk_facilityInvoice_1` FOREIGN KEY (`fk_facilityPriceId`) REFERENCES `facilityPrice` (`id_facilityPrice`) ON DELETE CASCADE ON UPDATE CASCADE,</a:t>
            </a:r>
          </a:p>
          <a:p>
            <a:pPr>
              <a:defRPr sz="900" cap="none"/>
            </a:pPr>
            <a:r>
              <a:t>  CONSTRAINT `fk_facilityInvoice_2` FOREIGN KEY (`fk_facilityId`) REFERENCES `facility` (`id_facility`),</a:t>
            </a:r>
          </a:p>
          <a:p>
            <a:pPr>
              <a:defRPr sz="900" cap="none"/>
            </a:pPr>
            <a:r>
              <a:t>  CONSTRAINT `fk_facilityInvoice_3` FOREIGN KEY (`fk_facilityTaxRateId`) REFERENCES `facilityTaxRate` (`id_facilityTaxRate`)</a:t>
            </a:r>
          </a:p>
          <a:p>
            <a:pPr>
              <a:defRPr sz="900" cap="none"/>
            </a:pPr>
            <a:r>
              <a:t>) ENGINE=InnoDB AUTO_INCREMENT=21 DEFAULT CHARSET=utf8mb3 COMMENT='to keep record of invoice belongs to guest';</a:t>
            </a:r>
          </a:p>
        </p:txBody>
      </p:sp>
      <p:sp>
        <p:nvSpPr>
          <p:cNvPr id="6" name="SlideTitle3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w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wIAAGQKAAD0IAAAmQwAABAAAAAmAAAACAAAAP//////////"/>
              </a:ext>
            </a:extLst>
          </p:cNvSpPr>
          <p:nvPr/>
        </p:nvSpPr>
        <p:spPr>
          <a:xfrm>
            <a:off x="405765" y="1689100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Table creation statement :</a:t>
            </a:r>
          </a:p>
        </p:txBody>
      </p:sp>
      <p:sp>
        <p:nvSpPr>
          <p:cNvPr id="7" name="Rectangle1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Qlw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NQIAAJMdAACqIAAAyB8AABAAAAAmAAAACAAAAP//////////"/>
              </a:ext>
            </a:extLst>
          </p:cNvSpPr>
          <p:nvPr/>
        </p:nvSpPr>
        <p:spPr>
          <a:xfrm>
            <a:off x="358775" y="4807585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1</a:t>
            </a:r>
            <a:r>
              <a:rPr cap="none" baseline="30000"/>
              <a:t>st</a:t>
            </a:r>
            <a:r>
              <a:t>/20 Insert statement :</a:t>
            </a:r>
          </a:p>
        </p:txBody>
      </p:sp>
      <p:sp>
        <p:nvSpPr>
          <p:cNvPr id="8" name="Rectangle2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jCEAAGUXAAC3SQAA9iUAAAAAAAAmAAAACAAAAP//////////"/>
              </a:ext>
            </a:extLst>
          </p:cNvSpPr>
          <p:nvPr/>
        </p:nvSpPr>
        <p:spPr>
          <a:xfrm>
            <a:off x="5453380" y="3803015"/>
            <a:ext cx="6529705" cy="2367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INSERT INTO `AirBnB`.`facilityInvoice` (`id_facilityInvoice`,`stayedDay`,`fk_facilityPriceId`,`create_time`,`update_time`,`fk_facilityId`,`discount`,`fk_facilityTaxRateId`,`invoiceAmountTotal`) VALUES (1,8,3,'1981-07-12 22:07:08','1976-04-27 16:20:32',3,0,3,8);</a:t>
            </a:r>
          </a:p>
          <a:p>
            <a:pPr>
              <a:defRPr sz="1400" cap="none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wEAAFMBAADTOQAA+QMAABAAAAAmAAAACAAAAAEAAAAAAAAA"/>
              </a:ext>
            </a:extLst>
          </p:cNvSpPr>
          <p:nvPr>
            <p:ph type="title"/>
          </p:nvPr>
        </p:nvSpPr>
        <p:spPr>
          <a:xfrm>
            <a:off x="217805" y="215265"/>
            <a:ext cx="9182100" cy="430530"/>
          </a:xfrm>
        </p:spPr>
        <p:txBody>
          <a:bodyPr/>
          <a:lstStyle/>
          <a:p>
            <a:pPr>
              <a:defRPr sz="28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Implementation procedure: facilityLocation table 12/21</a:t>
            </a: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5A32194C-02B7-67EF-F98A-F4BA57C40FA1}" type="slidenum">
              <a:t>13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2BgAABonAAAnMgAAWCkAABAAAAAmAAAACAAAAAAAAAAAAAAA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t>Ozdogan-Huseyin_92111877_DLBDSPBDM_P2_S</a:t>
            </a:r>
          </a:p>
        </p:txBody>
      </p:sp>
      <p:sp>
        <p:nvSpPr>
          <p:cNvPr id="5" name="SlideTitle2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GyEAAGoEAAAASwAAEhYAABAAAAAmAAAACAAAAP//////////"/>
              </a:ext>
            </a:extLst>
          </p:cNvSpPr>
          <p:nvPr/>
        </p:nvSpPr>
        <p:spPr>
          <a:xfrm>
            <a:off x="5381625" y="717550"/>
            <a:ext cx="6810375" cy="2870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100" cap="none"/>
            </a:pPr>
            <a:r>
              <a:t>CREATE TABLE `facilityLocation` (</a:t>
            </a:r>
          </a:p>
          <a:p>
            <a:pPr>
              <a:defRPr sz="1100" cap="none"/>
            </a:pPr>
            <a:r>
              <a:t>  `id_facilityLocation` int NOT NULL AUTO_INCREMENT COMMENT 'it will keep record of facility location geo coordinations',</a:t>
            </a:r>
          </a:p>
          <a:p>
            <a:pPr>
              <a:defRPr sz="1100" cap="none"/>
            </a:pPr>
            <a:r>
              <a:t>  `latitude` varchar(45) DEFAULT NULL,</a:t>
            </a:r>
          </a:p>
          <a:p>
            <a:pPr>
              <a:defRPr sz="1100" cap="none"/>
            </a:pPr>
            <a:r>
              <a:t>  `longitude` varchar(45) DEFAULT NULL,</a:t>
            </a:r>
          </a:p>
          <a:p>
            <a:pPr>
              <a:defRPr sz="1100" cap="none"/>
            </a:pPr>
            <a:r>
              <a:t>  `cityName` varchar(45) DEFAULT NULL,</a:t>
            </a:r>
          </a:p>
          <a:p>
            <a:pPr>
              <a:defRPr sz="1100" cap="none"/>
            </a:pPr>
            <a:r>
              <a:t>  `countryName` varchar(45) DEFAULT NULL,</a:t>
            </a:r>
          </a:p>
          <a:p>
            <a:pPr>
              <a:defRPr sz="1100" cap="none"/>
            </a:pPr>
            <a:r>
              <a:t>  `create_time` timestamp NULL DEFAULT NULL,</a:t>
            </a:r>
          </a:p>
          <a:p>
            <a:pPr>
              <a:defRPr sz="1100" cap="none"/>
            </a:pPr>
            <a:r>
              <a:t>  `update_time` timestamp NULL DEFAULT NULL,</a:t>
            </a:r>
          </a:p>
          <a:p>
            <a:pPr>
              <a:defRPr sz="1100" cap="none"/>
            </a:pPr>
            <a:r>
              <a:t>  `fk_facilityId` int DEFAULT NULL,</a:t>
            </a:r>
          </a:p>
          <a:p>
            <a:pPr>
              <a:defRPr sz="1100" cap="none"/>
            </a:pPr>
            <a:r>
              <a:t>  PRIMARY KEY (`id_facilityLocation`),</a:t>
            </a:r>
          </a:p>
          <a:p>
            <a:pPr>
              <a:defRPr sz="1100" cap="none"/>
            </a:pPr>
            <a:r>
              <a:t>  KEY `fk_facilityLocation_1_idx` (`fk_facilityId`),</a:t>
            </a:r>
          </a:p>
          <a:p>
            <a:pPr>
              <a:defRPr sz="1100" cap="none"/>
            </a:pPr>
            <a:r>
              <a:t>  CONSTRAINT `fk_facilityLocation_1` FOREIGN KEY (`fk_facilityId`) REFERENCES `facility` (`id_facility`) ON DELETE CASCADE</a:t>
            </a:r>
          </a:p>
          <a:p>
            <a:pPr>
              <a:defRPr sz="1100" cap="none"/>
            </a:pPr>
            <a:r>
              <a:t>) ENGINE=InnoDB AUTO_INCREMENT=21 DEFAULT CHARSET=utf8mb3 COMMENT='to keep record geolocation of facility';</a:t>
            </a:r>
          </a:p>
        </p:txBody>
      </p:sp>
      <p:sp>
        <p:nvSpPr>
          <p:cNvPr id="6" name="SlideTitle3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Q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wIAAGQKAAD0IAAAmQwAABAAAAAmAAAACAAAAP//////////"/>
              </a:ext>
            </a:extLst>
          </p:cNvSpPr>
          <p:nvPr/>
        </p:nvSpPr>
        <p:spPr>
          <a:xfrm>
            <a:off x="405765" y="1689100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Table creation statement :</a:t>
            </a:r>
          </a:p>
        </p:txBody>
      </p:sp>
      <p:sp>
        <p:nvSpPr>
          <p:cNvPr id="7" name="Rectangle1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NQIAAJMdAACqIAAAyB8AABAAAAAmAAAACAAAAP//////////"/>
              </a:ext>
            </a:extLst>
          </p:cNvSpPr>
          <p:nvPr/>
        </p:nvSpPr>
        <p:spPr>
          <a:xfrm>
            <a:off x="358775" y="4807585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1</a:t>
            </a:r>
            <a:r>
              <a:rPr cap="none" baseline="30000"/>
              <a:t>st</a:t>
            </a:r>
            <a:r>
              <a:t>/20 Insert statement :</a:t>
            </a:r>
          </a:p>
        </p:txBody>
      </p:sp>
      <p:sp>
        <p:nvSpPr>
          <p:cNvPr id="8" name="Rectangle2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jCEAAGUXAAC3SQAA9iUAAAAAAAAmAAAACAAAAP//////////"/>
              </a:ext>
            </a:extLst>
          </p:cNvSpPr>
          <p:nvPr/>
        </p:nvSpPr>
        <p:spPr>
          <a:xfrm>
            <a:off x="5453380" y="3803015"/>
            <a:ext cx="6529705" cy="2367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INSERT INTO `AirBnB`.`facilityLocation` (`id_facilityLocation`,`latitude`,`longitude`,`cityName`,`countryName`,`create_time`,`update_time`,`fk_facilityId`) VALUES (1,'-37.839364','-76.102502','Wittingberg','French Southern Territories','1977-09-05 06:11:34','2003-08-04 07:07:01',1);</a:t>
            </a:r>
          </a:p>
          <a:p>
            <a:pPr>
              <a:defRPr sz="1400" cap="none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wEAAFMBAADTOQAA+QMAABAAAAAmAAAACAAAAAEAAAAAAAAA"/>
              </a:ext>
            </a:extLst>
          </p:cNvSpPr>
          <p:nvPr>
            <p:ph type="title"/>
          </p:nvPr>
        </p:nvSpPr>
        <p:spPr>
          <a:xfrm>
            <a:off x="217805" y="215265"/>
            <a:ext cx="9182100" cy="430530"/>
          </a:xfrm>
        </p:spPr>
        <p:txBody>
          <a:bodyPr/>
          <a:lstStyle/>
          <a:p>
            <a:pPr>
              <a:defRPr sz="28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Implementation procedure: facilityOrder table 13/21</a:t>
            </a: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U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67A3CE1D-538A-F638-C41B-A56D805532F0}" type="slidenum">
              <a:t>14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IA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2BgAABonAAAnMgAAWCkAABAAAAAmAAAACAAAAAAAAAAAAAAA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t>Ozdogan-Huseyin_92111877_DLBDSPBDM_P2_S</a:t>
            </a:r>
          </a:p>
        </p:txBody>
      </p:sp>
      <p:sp>
        <p:nvSpPr>
          <p:cNvPr id="5" name="SlideTitle2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rw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GyEAAGoEAAAASwAAEhYAABAAAAAmAAAACAAAAP//////////"/>
              </a:ext>
            </a:extLst>
          </p:cNvSpPr>
          <p:nvPr/>
        </p:nvSpPr>
        <p:spPr>
          <a:xfrm>
            <a:off x="5381625" y="717550"/>
            <a:ext cx="6810375" cy="2870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100" cap="none"/>
            </a:pPr>
            <a:r>
              <a:t>CREATE TABLE `facilityOrder` (</a:t>
            </a:r>
          </a:p>
          <a:p>
            <a:pPr>
              <a:defRPr sz="1100" cap="none"/>
            </a:pPr>
            <a:r>
              <a:t>  `id_facilityOrder` int NOT NULL AUTO_INCREMENT,</a:t>
            </a:r>
          </a:p>
          <a:p>
            <a:pPr>
              <a:defRPr sz="1100" cap="none"/>
            </a:pPr>
            <a:r>
              <a:t>  `dayOrder` int DEFAULT NULL,</a:t>
            </a:r>
          </a:p>
          <a:p>
            <a:pPr>
              <a:defRPr sz="1100" cap="none"/>
            </a:pPr>
            <a:r>
              <a:t>  `fk_userRoleId` int DEFAULT NULL,</a:t>
            </a:r>
          </a:p>
          <a:p>
            <a:pPr>
              <a:defRPr sz="1100" cap="none"/>
            </a:pPr>
            <a:r>
              <a:t>  `create_time` timestamp NULL DEFAULT NULL,</a:t>
            </a:r>
          </a:p>
          <a:p>
            <a:pPr>
              <a:defRPr sz="1100" cap="none"/>
            </a:pPr>
            <a:r>
              <a:t>  `update_time` timestamp NULL DEFAULT NULL,</a:t>
            </a:r>
          </a:p>
          <a:p>
            <a:pPr>
              <a:defRPr sz="1100" cap="none"/>
            </a:pPr>
            <a:r>
              <a:t>  `fk_facilityId` int DEFAULT NULL,</a:t>
            </a:r>
          </a:p>
          <a:p>
            <a:pPr>
              <a:defRPr sz="1100" cap="none"/>
            </a:pPr>
            <a:r>
              <a:t>  PRIMARY KEY (`id_facilityOrder`),</a:t>
            </a:r>
          </a:p>
          <a:p>
            <a:pPr>
              <a:defRPr sz="1100" cap="none"/>
            </a:pPr>
            <a:r>
              <a:t>  KEY `fk_facilityOrders_1_idx` (`fk_userRoleId`),</a:t>
            </a:r>
          </a:p>
          <a:p>
            <a:pPr>
              <a:defRPr sz="1100" cap="none"/>
            </a:pPr>
            <a:r>
              <a:t>  KEY `fk_facilityOrder_1_idx` (`fk_facilityId`),</a:t>
            </a:r>
          </a:p>
          <a:p>
            <a:pPr>
              <a:defRPr sz="1100" cap="none"/>
            </a:pPr>
            <a:r>
              <a:t>  CONSTRAINT `fk_facilityOrder_1` FOREIGN KEY (`fk_facilityId`) REFERENCES `facility` (`id_facility`),</a:t>
            </a:r>
          </a:p>
          <a:p>
            <a:pPr>
              <a:defRPr sz="1100" cap="none"/>
            </a:pPr>
            <a:r>
              <a:t>  CONSTRAINT `fk_facilityOrders_1` FOREIGN KEY (`fk_userRoleId`) REFERENCES `userRole` (`id_userRole`) ON DELETE CASCADE ON UPDATE CASCADE</a:t>
            </a:r>
          </a:p>
          <a:p>
            <a:pPr>
              <a:defRPr sz="1100" cap="none"/>
            </a:pPr>
            <a:r>
              <a:t>) ENGINE=InnoDB AUTO_INCREMENT=21 DEFAULT CHARSET=utf8mb3 COMMENT='to keep record of facility order of guest';</a:t>
            </a:r>
          </a:p>
        </p:txBody>
      </p:sp>
      <p:sp>
        <p:nvSpPr>
          <p:cNvPr id="6" name="SlideTitle3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gA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wIAAGQKAAD0IAAAmQwAABAAAAAmAAAACAAAAP//////////"/>
              </a:ext>
            </a:extLst>
          </p:cNvSpPr>
          <p:nvPr/>
        </p:nvSpPr>
        <p:spPr>
          <a:xfrm>
            <a:off x="405765" y="1689100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Table creation statement :</a:t>
            </a:r>
          </a:p>
        </p:txBody>
      </p:sp>
      <p:sp>
        <p:nvSpPr>
          <p:cNvPr id="7" name="Rectangle1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NQIAAJMdAACqIAAAyB8AABAAAAAmAAAACAAAAP//////////"/>
              </a:ext>
            </a:extLst>
          </p:cNvSpPr>
          <p:nvPr/>
        </p:nvSpPr>
        <p:spPr>
          <a:xfrm>
            <a:off x="358775" y="4807585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1</a:t>
            </a:r>
            <a:r>
              <a:rPr cap="none" baseline="30000"/>
              <a:t>st</a:t>
            </a:r>
            <a:r>
              <a:t>/20 Insert statement :</a:t>
            </a:r>
          </a:p>
        </p:txBody>
      </p:sp>
      <p:sp>
        <p:nvSpPr>
          <p:cNvPr id="8" name="Rectangle2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jCEAAGUXAAC3SQAA9iUAAAAAAAAmAAAACAAAAP//////////"/>
              </a:ext>
            </a:extLst>
          </p:cNvSpPr>
          <p:nvPr/>
        </p:nvSpPr>
        <p:spPr>
          <a:xfrm>
            <a:off x="5453380" y="3803015"/>
            <a:ext cx="6529705" cy="2367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INSERT INTO `AirBnB`.`facilityOrder` (`id_facilityOrder`,`dayOrder`,`fk_userRoleId`,`create_time`,`update_time`,`fk_facilityId`) VALUES (1,2,1,'2022-04-25 21:52:01','1985-12-15 17:34:53',1);</a:t>
            </a:r>
          </a:p>
          <a:p>
            <a:pPr>
              <a:defRPr sz="1400" cap="none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WAEAAOIAAADNPQAA+QMAABAAAAAmAAAACAAAAAEAAAAAAAAA"/>
              </a:ext>
            </a:extLst>
          </p:cNvSpPr>
          <p:nvPr>
            <p:ph type="title"/>
          </p:nvPr>
        </p:nvSpPr>
        <p:spPr>
          <a:xfrm>
            <a:off x="218440" y="143510"/>
            <a:ext cx="9827895" cy="502285"/>
          </a:xfrm>
        </p:spPr>
        <p:txBody>
          <a:bodyPr/>
          <a:lstStyle/>
          <a:p>
            <a:pPr>
              <a:defRPr sz="28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Implementation procedure: facilityOverdayStayed table 14/21</a:t>
            </a: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5BBE0296-D8B6-EBF4-F806-2EA14C480E7B}" type="slidenum">
              <a:t>15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2BgAABonAAAnMgAAWCkAABAAAAAmAAAACAAAAAAAAAAAAAAA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t>Ozdogan-Huseyin_92111877_DLBDSPBDM_P2_S</a:t>
            </a:r>
          </a:p>
        </p:txBody>
      </p:sp>
      <p:sp>
        <p:nvSpPr>
          <p:cNvPr id="5" name="SlideTitle2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GyEAAGoEAAAASwAAEhYAABAAAAAmAAAACAAAAP//////////"/>
              </a:ext>
            </a:extLst>
          </p:cNvSpPr>
          <p:nvPr/>
        </p:nvSpPr>
        <p:spPr>
          <a:xfrm>
            <a:off x="5381625" y="717550"/>
            <a:ext cx="6810375" cy="2870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CREATE TABLE `facilityOverDayStayed` (</a:t>
            </a:r>
          </a:p>
          <a:p>
            <a:pPr>
              <a:defRPr sz="1400" cap="none"/>
            </a:pPr>
            <a:r>
              <a:t>  `id_facilityOverDayStayed` int NOT NULL AUTO_INCREMENT,</a:t>
            </a:r>
          </a:p>
          <a:p>
            <a:pPr>
              <a:defRPr sz="1400" cap="none"/>
            </a:pPr>
            <a:r>
              <a:t>  `overDays` int DEFAULT NULL,</a:t>
            </a:r>
          </a:p>
          <a:p>
            <a:pPr>
              <a:defRPr sz="1400" cap="none"/>
            </a:pPr>
            <a:r>
              <a:t>  `create_time` timestamp NULL DEFAULT NULL,</a:t>
            </a:r>
          </a:p>
          <a:p>
            <a:pPr>
              <a:defRPr sz="1400" cap="none"/>
            </a:pPr>
            <a:r>
              <a:t>  `update_time` timestamp NULL DEFAULT NULL,</a:t>
            </a:r>
          </a:p>
          <a:p>
            <a:pPr>
              <a:defRPr sz="1400" cap="none"/>
            </a:pPr>
            <a:r>
              <a:t>  `fk_facilityId` int DEFAULT NULL,</a:t>
            </a:r>
          </a:p>
          <a:p>
            <a:pPr>
              <a:defRPr sz="1400" cap="none"/>
            </a:pPr>
            <a:r>
              <a:t>  PRIMARY KEY (`id_facilityOverDayStayed`),</a:t>
            </a:r>
          </a:p>
          <a:p>
            <a:pPr>
              <a:defRPr sz="1400" cap="none"/>
            </a:pPr>
            <a:r>
              <a:t>  KEY `fk_facilityOverDayStayed_1_idx` (`fk_facilityId`),</a:t>
            </a:r>
          </a:p>
          <a:p>
            <a:pPr>
              <a:defRPr sz="1400" cap="none"/>
            </a:pPr>
            <a:r>
              <a:t>  CONSTRAINT `fk_facilityOverDayStayed_1` FOREIGN KEY (`fk_facilityId`) REFERENCES `facility` (`id_facility`)</a:t>
            </a:r>
          </a:p>
          <a:p>
            <a:pPr>
              <a:defRPr sz="1400" cap="none"/>
            </a:pPr>
            <a:r>
              <a:t>) ENGINE=InnoDB AUTO_INCREMENT=21 DEFAULT CHARSET=utf8mb3 COMMENT='visitor can stay longer that planned';</a:t>
            </a:r>
          </a:p>
        </p:txBody>
      </p:sp>
      <p:sp>
        <p:nvSpPr>
          <p:cNvPr id="6" name="SlideTitle3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wIAAGQKAAD0IAAAmQwAABAAAAAmAAAACAAAAP//////////"/>
              </a:ext>
            </a:extLst>
          </p:cNvSpPr>
          <p:nvPr/>
        </p:nvSpPr>
        <p:spPr>
          <a:xfrm>
            <a:off x="405765" y="1689100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Table creation statement :</a:t>
            </a:r>
          </a:p>
        </p:txBody>
      </p:sp>
      <p:sp>
        <p:nvSpPr>
          <p:cNvPr id="7" name="Rectangle1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NQIAAJMdAACqIAAAyB8AABAAAAAmAAAACAAAAP//////////"/>
              </a:ext>
            </a:extLst>
          </p:cNvSpPr>
          <p:nvPr/>
        </p:nvSpPr>
        <p:spPr>
          <a:xfrm>
            <a:off x="358775" y="4807585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1</a:t>
            </a:r>
            <a:r>
              <a:rPr cap="none" baseline="30000"/>
              <a:t>st</a:t>
            </a:r>
            <a:r>
              <a:t>/20 Insert statement :</a:t>
            </a:r>
          </a:p>
        </p:txBody>
      </p:sp>
      <p:sp>
        <p:nvSpPr>
          <p:cNvPr id="8" name="Rectangle2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U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jCEAAGUXAAC3SQAA9iUAAAAAAAAmAAAACAAAAP//////////"/>
              </a:ext>
            </a:extLst>
          </p:cNvSpPr>
          <p:nvPr/>
        </p:nvSpPr>
        <p:spPr>
          <a:xfrm>
            <a:off x="5453380" y="3803015"/>
            <a:ext cx="6529705" cy="2367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INSERT INTO `AirBnB`.`facilityOverDayStayed` (`id_facilityOverDayStayed`,`overDays`,`create_time`,`update_time`,`fk_facilityId`) VALUES (1,8,'1998-08-16 21:29:21','2008-11-17 08:46:25',1);</a:t>
            </a:r>
          </a:p>
          <a:p>
            <a:pPr>
              <a:defRPr sz="1400" cap="none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wEAAFMBAADTOQAA+QMAABAAAAAmAAAACAAAAAEAAAAAAAAA"/>
              </a:ext>
            </a:extLst>
          </p:cNvSpPr>
          <p:nvPr>
            <p:ph type="title"/>
          </p:nvPr>
        </p:nvSpPr>
        <p:spPr>
          <a:xfrm>
            <a:off x="217805" y="215265"/>
            <a:ext cx="9182100" cy="430530"/>
          </a:xfrm>
        </p:spPr>
        <p:txBody>
          <a:bodyPr/>
          <a:lstStyle/>
          <a:p>
            <a:pPr>
              <a:defRPr sz="28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Implementation procedure: facilityPrice table 15/21</a:t>
            </a: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2B5289D9-97C6-077F-88EA-612AC7A47E34}" type="slidenum">
              <a:t>16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2BgAABonAAAnMgAAWCkAABAAAAAmAAAACAAAAAAAAAAAAAAA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t>Ozdogan-Huseyin_92111877_DLBDSPBDM_P2_S</a:t>
            </a:r>
          </a:p>
        </p:txBody>
      </p:sp>
      <p:sp>
        <p:nvSpPr>
          <p:cNvPr id="5" name="SlideTitle2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GyEAAGoEAAAASwAAEhYAABAAAAAmAAAACAAAAP//////////"/>
              </a:ext>
            </a:extLst>
          </p:cNvSpPr>
          <p:nvPr/>
        </p:nvSpPr>
        <p:spPr>
          <a:xfrm>
            <a:off x="5381625" y="717550"/>
            <a:ext cx="6810375" cy="2870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CREATE TABLE `facilityPrice` (</a:t>
            </a:r>
          </a:p>
          <a:p>
            <a:pPr>
              <a:defRPr sz="1400" cap="none"/>
            </a:pPr>
            <a:r>
              <a:t>  `id_facilityPrice` int NOT NULL AUTO_INCREMENT,</a:t>
            </a:r>
          </a:p>
          <a:p>
            <a:pPr>
              <a:defRPr sz="1400" cap="none"/>
            </a:pPr>
            <a:r>
              <a:t>  `pricePerDay` int DEFAULT NULL,</a:t>
            </a:r>
          </a:p>
          <a:p>
            <a:pPr>
              <a:defRPr sz="1400" cap="none"/>
            </a:pPr>
            <a:r>
              <a:t>  `create_time` timestamp NULL DEFAULT NULL,</a:t>
            </a:r>
          </a:p>
          <a:p>
            <a:pPr>
              <a:defRPr sz="1400" cap="none"/>
            </a:pPr>
            <a:r>
              <a:t>  `update_time` timestamp NULL DEFAULT NULL,</a:t>
            </a:r>
          </a:p>
          <a:p>
            <a:pPr>
              <a:defRPr sz="1400" cap="none"/>
            </a:pPr>
            <a:r>
              <a:t>  `fk_facilityId` int DEFAULT NULL,</a:t>
            </a:r>
          </a:p>
          <a:p>
            <a:pPr>
              <a:defRPr sz="1400" cap="none"/>
            </a:pPr>
            <a:r>
              <a:t>  PRIMARY KEY (`id_facilityPrice`),</a:t>
            </a:r>
          </a:p>
          <a:p>
            <a:pPr>
              <a:defRPr sz="1400" cap="none"/>
            </a:pPr>
            <a:r>
              <a:t>  KEY `fk_facilityPrice_1_idx` (`fk_facilityId`),</a:t>
            </a:r>
          </a:p>
          <a:p>
            <a:pPr>
              <a:defRPr sz="1400" cap="none"/>
            </a:pPr>
            <a:r>
              <a:t>  CONSTRAINT `fk_facilityPrice_1` FOREIGN KEY (`fk_facilityId`) REFERENCES `facility` (`id_facility`)</a:t>
            </a:r>
          </a:p>
          <a:p>
            <a:pPr>
              <a:defRPr sz="1400" cap="none"/>
            </a:pPr>
            <a:r>
              <a:t>) ENGINE=InnoDB AUTO_INCREMENT=21 DEFAULT CHARSET=utf8mb3 COMMENT='to keep records of facilty price/day';</a:t>
            </a:r>
          </a:p>
        </p:txBody>
      </p:sp>
      <p:sp>
        <p:nvSpPr>
          <p:cNvPr id="6" name="SlideTitle3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wIAAGQKAAD0IAAAmQwAABAAAAAmAAAACAAAAP//////////"/>
              </a:ext>
            </a:extLst>
          </p:cNvSpPr>
          <p:nvPr/>
        </p:nvSpPr>
        <p:spPr>
          <a:xfrm>
            <a:off x="405765" y="1689100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Table creation statement :</a:t>
            </a:r>
          </a:p>
        </p:txBody>
      </p:sp>
      <p:sp>
        <p:nvSpPr>
          <p:cNvPr id="7" name="Rectangle1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U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jCEAAGUXAAC3SQAA9iUAAAAAAAAmAAAACAAAAP//////////"/>
              </a:ext>
            </a:extLst>
          </p:cNvSpPr>
          <p:nvPr/>
        </p:nvSpPr>
        <p:spPr>
          <a:xfrm>
            <a:off x="5453380" y="3803015"/>
            <a:ext cx="6529705" cy="2367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INSERT INTO `AirBnB`.`facilityPrice` (`id_facilityPrice`,`pricePerDay`,`create_time`,`update_time`,`fk_facilityId`) VALUES (1,5,'1998-05-17 20:00:03','1971-05-19 03:36:45',1);</a:t>
            </a:r>
          </a:p>
        </p:txBody>
      </p:sp>
      <p:sp>
        <p:nvSpPr>
          <p:cNvPr id="8" name="Rectangle2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U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NQIAAJMdAACqIAAAyB8AABAAAAAmAAAACAAAAP//////////"/>
              </a:ext>
            </a:extLst>
          </p:cNvSpPr>
          <p:nvPr/>
        </p:nvSpPr>
        <p:spPr>
          <a:xfrm>
            <a:off x="358775" y="4807585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1</a:t>
            </a:r>
            <a:r>
              <a:rPr cap="none" baseline="30000"/>
              <a:t>st</a:t>
            </a:r>
            <a:r>
              <a:t>/20 Insert statement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wEAAFMBAADTOQAA+QMAABAAAAAmAAAACAAAAAEAAAAAAAAA"/>
              </a:ext>
            </a:extLst>
          </p:cNvSpPr>
          <p:nvPr>
            <p:ph type="title"/>
          </p:nvPr>
        </p:nvSpPr>
        <p:spPr>
          <a:xfrm>
            <a:off x="217805" y="215265"/>
            <a:ext cx="9182100" cy="430530"/>
          </a:xfrm>
        </p:spPr>
        <p:txBody>
          <a:bodyPr/>
          <a:lstStyle/>
          <a:p>
            <a:pPr>
              <a:defRPr sz="28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Implementation procedure: facilityRate table 16/21</a:t>
            </a: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5957BC87-C9B4-024A-FAEF-3F1FF2A10C6A}" type="slidenum">
              <a:t>17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2BgAABonAAAnMgAAWCkAABAAAAAmAAAACAAAAAAAAAAAAAAA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t>Ozdogan-Huseyin_92111877_DLBDSPBDM_P2_S</a:t>
            </a:r>
          </a:p>
        </p:txBody>
      </p:sp>
      <p:sp>
        <p:nvSpPr>
          <p:cNvPr id="5" name="SlideTitle2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GyEAAGoEAAAASwAAEhYAABAAAAAmAAAACAAAAP//////////"/>
              </a:ext>
            </a:extLst>
          </p:cNvSpPr>
          <p:nvPr/>
        </p:nvSpPr>
        <p:spPr>
          <a:xfrm>
            <a:off x="5381625" y="717550"/>
            <a:ext cx="6810375" cy="2870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200" cap="none"/>
            </a:pPr>
            <a:r>
              <a:t>CREATE TABLE `facilityRate` (</a:t>
            </a:r>
          </a:p>
          <a:p>
            <a:pPr>
              <a:defRPr sz="1200" cap="none"/>
            </a:pPr>
            <a:r>
              <a:t>  `id_facilityRate` int NOT NULL AUTO_INCREMENT,</a:t>
            </a:r>
          </a:p>
          <a:p>
            <a:pPr>
              <a:defRPr sz="1200" cap="none"/>
            </a:pPr>
            <a:r>
              <a:t>  `rate` int DEFAULT NULL,</a:t>
            </a:r>
          </a:p>
          <a:p>
            <a:pPr>
              <a:defRPr sz="1200" cap="none"/>
            </a:pPr>
            <a:r>
              <a:t>  `create_time` timestamp NULL DEFAULT NULL,</a:t>
            </a:r>
          </a:p>
          <a:p>
            <a:pPr>
              <a:defRPr sz="1200" cap="none"/>
            </a:pPr>
            <a:r>
              <a:t>  `update_time` timestamp NULL DEFAULT NULL,</a:t>
            </a:r>
          </a:p>
          <a:p>
            <a:pPr>
              <a:defRPr sz="1200" cap="none"/>
            </a:pPr>
            <a:r>
              <a:t>  `fk_userRole` int DEFAULT NULL,</a:t>
            </a:r>
          </a:p>
          <a:p>
            <a:pPr>
              <a:defRPr sz="1200" cap="none"/>
            </a:pPr>
            <a:r>
              <a:t>  `fk_facilityId` int DEFAULT NULL,</a:t>
            </a:r>
          </a:p>
          <a:p>
            <a:pPr>
              <a:defRPr sz="1200" cap="none"/>
            </a:pPr>
            <a:r>
              <a:t>  PRIMARY KEY (`id_facilityRate`),</a:t>
            </a:r>
          </a:p>
          <a:p>
            <a:pPr>
              <a:defRPr sz="1200" cap="none"/>
            </a:pPr>
            <a:r>
              <a:t>  KEY `fk_facilityRate_2_idx` (`fk_userRole`),</a:t>
            </a:r>
          </a:p>
          <a:p>
            <a:pPr>
              <a:defRPr sz="1200" cap="none"/>
            </a:pPr>
            <a:r>
              <a:t>  KEY `fk_facilityRate_1_idx` (`fk_facilityId`),</a:t>
            </a:r>
          </a:p>
          <a:p>
            <a:pPr>
              <a:defRPr sz="1200" cap="none"/>
            </a:pPr>
            <a:r>
              <a:t>  CONSTRAINT `fk_facilityRate_1` FOREIGN KEY (`fk_facilityId`) REFERENCES `facility` (`id_facility`) ON DELETE CASCADE,</a:t>
            </a:r>
          </a:p>
          <a:p>
            <a:pPr>
              <a:defRPr sz="1200" cap="none"/>
            </a:pPr>
            <a:r>
              <a:t>  CONSTRAINT `fk_facilityRate_2` FOREIGN KEY (`fk_userRole`) REFERENCES `userRole` (`id_userRole`) ON DELETE CASCADE</a:t>
            </a:r>
          </a:p>
          <a:p>
            <a:pPr>
              <a:defRPr sz="1200" cap="none"/>
            </a:pPr>
            <a:r>
              <a:t>) ENGINE=InnoDB AUTO_INCREMENT=21 DEFAULT CHARSET=utf8mb3 COMMENT='To keep record facility rate that user gives';</a:t>
            </a:r>
          </a:p>
        </p:txBody>
      </p:sp>
      <p:sp>
        <p:nvSpPr>
          <p:cNvPr id="6" name="SlideTitle3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wIAAGQKAAD0IAAAmQwAABAAAAAmAAAACAAAAP//////////"/>
              </a:ext>
            </a:extLst>
          </p:cNvSpPr>
          <p:nvPr/>
        </p:nvSpPr>
        <p:spPr>
          <a:xfrm>
            <a:off x="405765" y="1689100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Table creation statement :</a:t>
            </a:r>
          </a:p>
        </p:txBody>
      </p:sp>
      <p:sp>
        <p:nvSpPr>
          <p:cNvPr id="7" name="Rectangle1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D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jCEAAGUXAAC3SQAA9iUAAAAAAAAmAAAACAAAAP//////////"/>
              </a:ext>
            </a:extLst>
          </p:cNvSpPr>
          <p:nvPr/>
        </p:nvSpPr>
        <p:spPr>
          <a:xfrm>
            <a:off x="5453380" y="3803015"/>
            <a:ext cx="6529705" cy="2367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INSERT INTO `AirBnB`.`facilityRate` (`id_facilityRate`,`rate`,`create_time`,`update_time`,`fk_userRole`,`fk_facilityId`) VALUES (1,3,'2008-06-28 09:32:51','1973-01-02 22:15:27',1,1);</a:t>
            </a:r>
          </a:p>
        </p:txBody>
      </p:sp>
      <p:sp>
        <p:nvSpPr>
          <p:cNvPr id="8" name="Rectangle2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NQIAAJMdAACqIAAAyB8AABAAAAAmAAAACAAAAP//////////"/>
              </a:ext>
            </a:extLst>
          </p:cNvSpPr>
          <p:nvPr/>
        </p:nvSpPr>
        <p:spPr>
          <a:xfrm>
            <a:off x="358775" y="4807585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1</a:t>
            </a:r>
            <a:r>
              <a:rPr cap="none" baseline="30000"/>
              <a:t>st</a:t>
            </a:r>
            <a:r>
              <a:t>/20 Insert statement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wEAAFMBAADTOQAA+QMAABAAAAAmAAAACAAAAAEAAAAAAAAA"/>
              </a:ext>
            </a:extLst>
          </p:cNvSpPr>
          <p:nvPr>
            <p:ph type="title"/>
          </p:nvPr>
        </p:nvSpPr>
        <p:spPr>
          <a:xfrm>
            <a:off x="217805" y="215265"/>
            <a:ext cx="9182100" cy="430530"/>
          </a:xfrm>
        </p:spPr>
        <p:txBody>
          <a:bodyPr/>
          <a:lstStyle/>
          <a:p>
            <a:pPr>
              <a:defRPr sz="28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Implementation procedure: facilityReview table 17/21</a:t>
            </a: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7B784AA3-ED96-2DBC-D8C0-1BE9048E2E4E}" type="slidenum">
              <a:t>18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2BgAABonAAAnMgAAWCkAABAAAAAmAAAACAAAAAAAAAAAAAAA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t>Ozdogan-Huseyin_92111877_DLBDSPBDM_P2_S</a:t>
            </a:r>
          </a:p>
        </p:txBody>
      </p:sp>
      <p:sp>
        <p:nvSpPr>
          <p:cNvPr id="5" name="SlideTitle2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GyEAAGoEAAAASwAAEhYAABAAAAAmAAAACAAAAP//////////"/>
              </a:ext>
            </a:extLst>
          </p:cNvSpPr>
          <p:nvPr/>
        </p:nvSpPr>
        <p:spPr>
          <a:xfrm>
            <a:off x="5381625" y="717550"/>
            <a:ext cx="6810375" cy="2870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CREATE TABLE `facilityReview` (</a:t>
            </a:r>
          </a:p>
          <a:p>
            <a:pPr>
              <a:defRPr sz="1400" cap="none"/>
            </a:pPr>
            <a:r>
              <a:t>  `id_facilityReview` int NOT NULL AUTO_INCREMENT,</a:t>
            </a:r>
          </a:p>
          <a:p>
            <a:pPr>
              <a:defRPr sz="1400" cap="none"/>
            </a:pPr>
            <a:r>
              <a:t>  `guestComment` varchar(150) DEFAULT NULL,</a:t>
            </a:r>
          </a:p>
          <a:p>
            <a:pPr>
              <a:defRPr sz="1400" cap="none"/>
            </a:pPr>
            <a:r>
              <a:t>  `create_time` timestamp NULL DEFAULT NULL,</a:t>
            </a:r>
          </a:p>
          <a:p>
            <a:pPr>
              <a:defRPr sz="1400" cap="none"/>
            </a:pPr>
            <a:r>
              <a:t>  `update_time` timestamp NULL DEFAULT NULL,</a:t>
            </a:r>
          </a:p>
          <a:p>
            <a:pPr>
              <a:defRPr sz="1400" cap="none"/>
            </a:pPr>
            <a:r>
              <a:t>  `fk_facilityId` int DEFAULT NULL,</a:t>
            </a:r>
          </a:p>
          <a:p>
            <a:pPr>
              <a:defRPr sz="1400" cap="none"/>
            </a:pPr>
            <a:r>
              <a:t>  PRIMARY KEY (`id_facilityReview`),</a:t>
            </a:r>
          </a:p>
          <a:p>
            <a:pPr>
              <a:defRPr sz="1400" cap="none"/>
            </a:pPr>
            <a:r>
              <a:t>  KEY `fk_facilityReview_1_idx` (`fk_facilityId`),</a:t>
            </a:r>
          </a:p>
          <a:p>
            <a:pPr>
              <a:defRPr sz="1400" cap="none"/>
            </a:pPr>
            <a:r>
              <a:t>  CONSTRAINT `fk_facilityReview_1` FOREIGN KEY (`fk_facilityId`) REFERENCES `facility` (`id_facility`) ON DELETE CASCADE ON UPDATE CASCADE</a:t>
            </a:r>
          </a:p>
          <a:p>
            <a:pPr>
              <a:defRPr sz="1400" cap="none"/>
            </a:pPr>
            <a:r>
              <a:t>) ENGINE=InnoDB AUTO_INCREMENT=21 DEFAULT CHARSET=utf8mb3 COMMENT='to keep record for the comments of guest to facility';</a:t>
            </a:r>
          </a:p>
        </p:txBody>
      </p:sp>
      <p:sp>
        <p:nvSpPr>
          <p:cNvPr id="6" name="SlideTitle3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wIAAGQKAAD0IAAAmQwAABAAAAAmAAAACAAAAP//////////"/>
              </a:ext>
            </a:extLst>
          </p:cNvSpPr>
          <p:nvPr/>
        </p:nvSpPr>
        <p:spPr>
          <a:xfrm>
            <a:off x="405765" y="1689100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Table creation statement :</a:t>
            </a:r>
          </a:p>
        </p:txBody>
      </p:sp>
      <p:sp>
        <p:nvSpPr>
          <p:cNvPr id="7" name="Rectangle1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jCEAAGUXAAC3SQAA9iUAAAAAAAAmAAAACAAAAP//////////"/>
              </a:ext>
            </a:extLst>
          </p:cNvSpPr>
          <p:nvPr/>
        </p:nvSpPr>
        <p:spPr>
          <a:xfrm>
            <a:off x="5453380" y="3803015"/>
            <a:ext cx="6529705" cy="2367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INSERT INTO `AirBnB`.`facilityReview` (`id_facilityReview`,`guestComment`,`create_time`,`update_time`,`fk_facilityId`) VALUES (1,'I was a most extraordinary noise going on within--a constant howling and sneezing, and every now and then; such as, \'Sure, I don\'t know,\' he went on, ','2012-10-18 03:15:03','1973-03-14 21:27:37',1);</a:t>
            </a:r>
          </a:p>
        </p:txBody>
      </p:sp>
      <p:sp>
        <p:nvSpPr>
          <p:cNvPr id="8" name="Rectangle2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DgA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NQIAAJMdAACqIAAAyB8AABAAAAAmAAAACAAAAP//////////"/>
              </a:ext>
            </a:extLst>
          </p:cNvSpPr>
          <p:nvPr/>
        </p:nvSpPr>
        <p:spPr>
          <a:xfrm>
            <a:off x="358775" y="4807585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1</a:t>
            </a:r>
            <a:r>
              <a:rPr cap="none" baseline="30000"/>
              <a:t>st</a:t>
            </a:r>
            <a:r>
              <a:t>/20 Insert statement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U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wEAAFMBAADTOQAA+QMAABAAAAAmAAAACAAAAAEAAAAAAAAA"/>
              </a:ext>
            </a:extLst>
          </p:cNvSpPr>
          <p:nvPr>
            <p:ph type="title"/>
          </p:nvPr>
        </p:nvSpPr>
        <p:spPr>
          <a:xfrm>
            <a:off x="217805" y="215265"/>
            <a:ext cx="9182100" cy="430530"/>
          </a:xfrm>
        </p:spPr>
        <p:txBody>
          <a:bodyPr/>
          <a:lstStyle/>
          <a:p>
            <a:pPr>
              <a:defRPr sz="28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Implementation procedure: facilitySocial table 18/21</a:t>
            </a: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2A4DA1CA-84C7-1857-89F5-7202EFBB7F27}" type="slidenum">
              <a:t>19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2BgAABonAAAnMgAAWCkAABAAAAAmAAAACAAAAAAAAAAAAAAA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t>Ozdogan-Huseyin_92111877_DLBDSPBDM_P2_S</a:t>
            </a:r>
          </a:p>
        </p:txBody>
      </p:sp>
      <p:sp>
        <p:nvSpPr>
          <p:cNvPr id="5" name="SlideTitle2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GyEAAGoEAAAASwAAEhYAABAAAAAmAAAACAAAAP//////////"/>
              </a:ext>
            </a:extLst>
          </p:cNvSpPr>
          <p:nvPr/>
        </p:nvSpPr>
        <p:spPr>
          <a:xfrm>
            <a:off x="5381625" y="717550"/>
            <a:ext cx="6810375" cy="2870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CREATE TABLE `facilitySocial` (</a:t>
            </a:r>
          </a:p>
          <a:p>
            <a:pPr>
              <a:defRPr sz="1400" cap="none"/>
            </a:pPr>
            <a:r>
              <a:t>  `id_facilitySocial` int NOT NULL AUTO_INCREMENT,</a:t>
            </a:r>
          </a:p>
          <a:p>
            <a:pPr>
              <a:defRPr sz="1400" cap="none"/>
            </a:pPr>
            <a:r>
              <a:t>  `facebookLink` varchar(150) DEFAULT NULL,</a:t>
            </a:r>
          </a:p>
          <a:p>
            <a:pPr>
              <a:defRPr sz="1400" cap="none"/>
            </a:pPr>
            <a:r>
              <a:t>  `instagramLink` varchar(150) DEFAULT NULL,</a:t>
            </a:r>
          </a:p>
          <a:p>
            <a:pPr>
              <a:defRPr sz="1400" cap="none"/>
            </a:pPr>
            <a:r>
              <a:t>  `create_time` timestamp NULL DEFAULT NULL,</a:t>
            </a:r>
          </a:p>
          <a:p>
            <a:pPr>
              <a:defRPr sz="1400" cap="none"/>
            </a:pPr>
            <a:r>
              <a:t>  `update_time` timestamp NULL DEFAULT NULL,</a:t>
            </a:r>
          </a:p>
          <a:p>
            <a:pPr>
              <a:defRPr sz="1400" cap="none"/>
            </a:pPr>
            <a:r>
              <a:t>  `fk_facilityId` int DEFAULT NULL,</a:t>
            </a:r>
          </a:p>
          <a:p>
            <a:pPr>
              <a:defRPr sz="1400" cap="none"/>
            </a:pPr>
            <a:r>
              <a:t>  PRIMARY KEY (`id_facilitySocial`),</a:t>
            </a:r>
          </a:p>
          <a:p>
            <a:pPr>
              <a:defRPr sz="1400" cap="none"/>
            </a:pPr>
            <a:r>
              <a:t>  KEY `fk_facilitySocial_1_idx` (`fk_facilityId`),</a:t>
            </a:r>
          </a:p>
          <a:p>
            <a:pPr>
              <a:defRPr sz="1400" cap="none"/>
            </a:pPr>
            <a:r>
              <a:t>  CONSTRAINT `fk_facilitySocial_1` FOREIGN KEY (`fk_facilityId`) REFERENCES `facility` (`id_facility`) ON DELETE CASCADE</a:t>
            </a:r>
          </a:p>
          <a:p>
            <a:pPr>
              <a:defRPr sz="1400" cap="none"/>
            </a:pPr>
            <a:r>
              <a:t>) ENGINE=InnoDB AUTO_INCREMENT=21 DEFAULT CHARSET=utf8mb3 COMMENT='To keep record social network details';</a:t>
            </a:r>
          </a:p>
        </p:txBody>
      </p:sp>
      <p:sp>
        <p:nvSpPr>
          <p:cNvPr id="6" name="SlideTitle3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wIAAGQKAAD0IAAAmQwAABAAAAAmAAAACAAAAP//////////"/>
              </a:ext>
            </a:extLst>
          </p:cNvSpPr>
          <p:nvPr/>
        </p:nvSpPr>
        <p:spPr>
          <a:xfrm>
            <a:off x="405765" y="1689100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Table creation statement :</a:t>
            </a:r>
          </a:p>
        </p:txBody>
      </p:sp>
      <p:sp>
        <p:nvSpPr>
          <p:cNvPr id="7" name="Rectangle1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U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jCEAAGUXAAC3SQAA9iUAAAAAAAAmAAAACAAAAP//////////"/>
              </a:ext>
            </a:extLst>
          </p:cNvSpPr>
          <p:nvPr/>
        </p:nvSpPr>
        <p:spPr>
          <a:xfrm>
            <a:off x="5453380" y="3803015"/>
            <a:ext cx="6529705" cy="2367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INSERT INTO `AirBnB`.`facilitySocial` (`id_facilitySocial`,`facebookLink`,`instagramLink`,`create_time`,`update_time`,`fk_facilityId`) VALUES (1,'http://www.hyatt.com/','http://runolfsdottirwunsch.com/','1995-03-12 12:02:23','2019-04-08 05:17:53',1);</a:t>
            </a:r>
          </a:p>
        </p:txBody>
      </p:sp>
      <p:sp>
        <p:nvSpPr>
          <p:cNvPr id="8" name="Rectangle2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NQIAAJMdAACqIAAAyB8AABAAAAAmAAAACAAAAP//////////"/>
              </a:ext>
            </a:extLst>
          </p:cNvSpPr>
          <p:nvPr/>
        </p:nvSpPr>
        <p:spPr>
          <a:xfrm>
            <a:off x="358775" y="4807585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1</a:t>
            </a:r>
            <a:r>
              <a:rPr cap="none" baseline="30000"/>
              <a:t>st</a:t>
            </a:r>
            <a:r>
              <a:t>/20 Insert statement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wEAAFMBAADTOQAA+QMAABAAAAAmAAAACAAAAAEAAAAAAAAA"/>
              </a:ext>
            </a:extLst>
          </p:cNvSpPr>
          <p:nvPr>
            <p:ph type="title"/>
          </p:nvPr>
        </p:nvSpPr>
        <p:spPr>
          <a:xfrm>
            <a:off x="217805" y="215265"/>
            <a:ext cx="9182100" cy="430530"/>
          </a:xfrm>
        </p:spPr>
        <p:txBody>
          <a:bodyPr/>
          <a:lstStyle/>
          <a:p>
            <a:pPr>
              <a:defRPr sz="28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Implementation procedure: accountPayable table 1/21</a:t>
            </a: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0E67BF35-7BE3-3249-ADDF-8D1CF1915BD8}" type="slidenum">
              <a:t>2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2BgAABonAAAnMgAAWCkAABAAAAAmAAAACAAAAAAAAAAAAAAA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t>Ozdogan-Huseyin_92111877_DLBDSPBDM_P2_S</a:t>
            </a:r>
          </a:p>
        </p:txBody>
      </p:sp>
      <p:sp>
        <p:nvSpPr>
          <p:cNvPr id="5" name="SlideTitle2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U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/SEAAGoEAAAoSgAA+xIAABAAAAAmAAAACAAAAP//////////"/>
              </a:ext>
            </a:extLst>
          </p:cNvSpPr>
          <p:nvPr/>
        </p:nvSpPr>
        <p:spPr>
          <a:xfrm>
            <a:off x="5525135" y="717550"/>
            <a:ext cx="6529705" cy="2367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CREATE TABLE `accountPayable` (</a:t>
            </a:r>
          </a:p>
          <a:p>
            <a:pPr>
              <a:defRPr sz="1400" cap="none"/>
            </a:pPr>
            <a:r>
              <a:t>  `id_acctPayable` int NOT NULL AUTO_INCREMENT,</a:t>
            </a:r>
          </a:p>
          <a:p>
            <a:pPr>
              <a:defRPr sz="1400" cap="none"/>
            </a:pPr>
            <a:r>
              <a:t>  `amount` int DEFAULT NULL,</a:t>
            </a:r>
          </a:p>
          <a:p>
            <a:pPr>
              <a:defRPr sz="1400" cap="none"/>
            </a:pPr>
            <a:r>
              <a:t>  `orgName` varchar(50) DEFAULT NULL,</a:t>
            </a:r>
          </a:p>
          <a:p>
            <a:pPr>
              <a:defRPr sz="1400" cap="none"/>
            </a:pPr>
            <a:r>
              <a:t>  `address` varchar(50) DEFAULT NULL,</a:t>
            </a:r>
          </a:p>
          <a:p>
            <a:pPr>
              <a:defRPr sz="1400" cap="none"/>
            </a:pPr>
            <a:r>
              <a:t>  `create_time` timestamp NULL DEFAULT NULL,</a:t>
            </a:r>
          </a:p>
          <a:p>
            <a:pPr>
              <a:defRPr sz="1400" cap="none"/>
            </a:pPr>
            <a:r>
              <a:t>  `update_time` timestamp NULL DEFAULT NULL,</a:t>
            </a:r>
          </a:p>
          <a:p>
            <a:pPr>
              <a:defRPr sz="1400" cap="none"/>
            </a:pPr>
            <a:r>
              <a:t>  PRIMARY KEY (`id_acctPayable`)</a:t>
            </a:r>
          </a:p>
          <a:p>
            <a:pPr algn="l">
              <a:defRPr sz="1400" cap="none"/>
            </a:pPr>
            <a:r>
              <a:t>) ENGINE=InnoDB AUTO_INCREMENT=21 DEFAULT CHARSET=utf8mb3 COMMENT='To define user as Guest or Host';</a:t>
            </a:r>
          </a:p>
        </p:txBody>
      </p:sp>
      <p:sp>
        <p:nvSpPr>
          <p:cNvPr id="6" name="SlideTitle3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wIAAGQKAAD0IAAAmQwAABAAAAAmAAAACAAAAP//////////"/>
              </a:ext>
            </a:extLst>
          </p:cNvSpPr>
          <p:nvPr/>
        </p:nvSpPr>
        <p:spPr>
          <a:xfrm>
            <a:off x="405765" y="1689100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Table creation statement :</a:t>
            </a:r>
          </a:p>
        </p:txBody>
      </p:sp>
      <p:sp>
        <p:nvSpPr>
          <p:cNvPr id="7" name="Rectangle1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wMAAHwaAACMIQAAsRwAABAAAAAmAAAACAAAAP//////////"/>
              </a:ext>
            </a:extLst>
          </p:cNvSpPr>
          <p:nvPr/>
        </p:nvSpPr>
        <p:spPr>
          <a:xfrm>
            <a:off x="502285" y="4305300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1</a:t>
            </a:r>
            <a:r>
              <a:rPr cap="none" baseline="30000"/>
              <a:t>st</a:t>
            </a:r>
            <a:r>
              <a:t>/20 Insert statement :</a:t>
            </a:r>
          </a:p>
        </p:txBody>
      </p:sp>
      <p:sp>
        <p:nvSpPr>
          <p:cNvPr id="8" name="Rectangle2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I+PC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biIAAE4UAACZSgAA3yIAABAAAAAmAAAACAAAAP//////////"/>
              </a:ext>
            </a:extLst>
          </p:cNvSpPr>
          <p:nvPr/>
        </p:nvSpPr>
        <p:spPr>
          <a:xfrm>
            <a:off x="5596890" y="3300730"/>
            <a:ext cx="6529705" cy="2367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INSERT INTO `AirBnB`.`accountPayable` (`id_acctPayable`,`amount`,`orgName`,`address`,`create_time`,`update_time`) VALUES (1,8785922,'Treutel Inc','61950 Wilson Parkway Apt. 499\nSouth Sibyl, OH 0958','1995-01-05 12:55:37','1987-10-27 10:59:42');</a:t>
            </a:r>
          </a:p>
          <a:p>
            <a:pPr algn="l">
              <a:defRPr sz="1400" cap="none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wEAAFMBAADTOQAA+QMAABAAAAAmAAAACAAAAAEAAAAAAAAA"/>
              </a:ext>
            </a:extLst>
          </p:cNvSpPr>
          <p:nvPr>
            <p:ph type="title"/>
          </p:nvPr>
        </p:nvSpPr>
        <p:spPr>
          <a:xfrm>
            <a:off x="217805" y="215265"/>
            <a:ext cx="9182100" cy="430530"/>
          </a:xfrm>
        </p:spPr>
        <p:txBody>
          <a:bodyPr/>
          <a:lstStyle/>
          <a:p>
            <a:pPr>
              <a:defRPr sz="28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Implementation procedure: facilityTaxRate table 19/21</a:t>
            </a: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4D9AC337-79A0-CF35-EE22-8F608D6C18DA}" type="slidenum">
              <a:t>20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U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2BgAABonAAAnMgAAWCkAABAAAAAmAAAACAAAAAAAAAAAAAAA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t>Ozdogan-Huseyin_92111877_DLBDSPBDM_P2_S</a:t>
            </a:r>
          </a:p>
        </p:txBody>
      </p:sp>
      <p:sp>
        <p:nvSpPr>
          <p:cNvPr id="5" name="SlideTitle2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GyEAAGoEAAAASwAAEhYAABAAAAAmAAAACAAAAP//////////"/>
              </a:ext>
            </a:extLst>
          </p:cNvSpPr>
          <p:nvPr/>
        </p:nvSpPr>
        <p:spPr>
          <a:xfrm>
            <a:off x="5381625" y="717550"/>
            <a:ext cx="6810375" cy="2870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CREATE TABLE `facilityTaxRate` (</a:t>
            </a:r>
          </a:p>
          <a:p>
            <a:pPr>
              <a:defRPr sz="1400" cap="none"/>
            </a:pPr>
            <a:r>
              <a:t>  `id_facilityTaxRate` int NOT NULL AUTO_INCREMENT,</a:t>
            </a:r>
          </a:p>
          <a:p>
            <a:pPr>
              <a:defRPr sz="1400" cap="none"/>
            </a:pPr>
            <a:r>
              <a:t>  `taxRate` int DEFAULT NULL,</a:t>
            </a:r>
          </a:p>
          <a:p>
            <a:pPr>
              <a:defRPr sz="1400" cap="none"/>
            </a:pPr>
            <a:r>
              <a:t>  `create_time` timestamp NULL DEFAULT NULL,</a:t>
            </a:r>
          </a:p>
          <a:p>
            <a:pPr>
              <a:defRPr sz="1400" cap="none"/>
            </a:pPr>
            <a:r>
              <a:t>  `update_time` timestamp NULL DEFAULT NULL,</a:t>
            </a:r>
          </a:p>
          <a:p>
            <a:pPr>
              <a:defRPr sz="1400" cap="none"/>
            </a:pPr>
            <a:r>
              <a:t>  `fk_facilityId` int DEFAULT NULL,</a:t>
            </a:r>
          </a:p>
          <a:p>
            <a:pPr>
              <a:defRPr sz="1400" cap="none"/>
            </a:pPr>
            <a:r>
              <a:t>  PRIMARY KEY (`id_facilityTaxRate`),</a:t>
            </a:r>
          </a:p>
          <a:p>
            <a:pPr>
              <a:defRPr sz="1400" cap="none"/>
            </a:pPr>
            <a:r>
              <a:t>  KEY `fk_facilityTaxRate_1_idx` (`fk_facilityId`),</a:t>
            </a:r>
          </a:p>
          <a:p>
            <a:pPr>
              <a:defRPr sz="1400" cap="none"/>
            </a:pPr>
            <a:r>
              <a:t>  CONSTRAINT `fk_facilityTaxRate_1` FOREIGN KEY (`fk_facilityId`) REFERENCES `facility` (`id_facility`)</a:t>
            </a:r>
          </a:p>
          <a:p>
            <a:pPr>
              <a:defRPr sz="1400" cap="none"/>
            </a:pPr>
            <a:r>
              <a:t>) ENGINE=InnoDB AUTO_INCREMENT=21 DEFAULT CHARSET=utf8mb3 COMMENT='each facility can have it own tax rate according to regulations';</a:t>
            </a:r>
          </a:p>
        </p:txBody>
      </p:sp>
      <p:sp>
        <p:nvSpPr>
          <p:cNvPr id="6" name="SlideTitle3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wIAAGQKAAD0IAAAmQwAABAAAAAmAAAACAAAAP//////////"/>
              </a:ext>
            </a:extLst>
          </p:cNvSpPr>
          <p:nvPr/>
        </p:nvSpPr>
        <p:spPr>
          <a:xfrm>
            <a:off x="405765" y="1689100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Table creation statement :</a:t>
            </a:r>
          </a:p>
        </p:txBody>
      </p:sp>
      <p:sp>
        <p:nvSpPr>
          <p:cNvPr id="7" name="Rectangle1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U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jCEAAGUXAAC3SQAA9iUAAAAAAAAmAAAACAAAAP//////////"/>
              </a:ext>
            </a:extLst>
          </p:cNvSpPr>
          <p:nvPr/>
        </p:nvSpPr>
        <p:spPr>
          <a:xfrm>
            <a:off x="5453380" y="3803015"/>
            <a:ext cx="6529705" cy="2367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INSERT INTO `AirBnB`.`facilityTaxRate` (`id_facilityTaxRate`,`taxRate`,`create_time`,`update_time`,`fk_facilityId`) VALUES (1,5,'1993-09-14 18:20:57','1978-08-03 16:20:00',1);</a:t>
            </a:r>
          </a:p>
        </p:txBody>
      </p:sp>
      <p:sp>
        <p:nvSpPr>
          <p:cNvPr id="8" name="Rectangle2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NQIAAJMdAACqIAAAyB8AABAAAAAmAAAACAAAAP//////////"/>
              </a:ext>
            </a:extLst>
          </p:cNvSpPr>
          <p:nvPr/>
        </p:nvSpPr>
        <p:spPr>
          <a:xfrm>
            <a:off x="358775" y="4807585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1</a:t>
            </a:r>
            <a:r>
              <a:rPr cap="none" baseline="30000"/>
              <a:t>st</a:t>
            </a:r>
            <a:r>
              <a:t>/20 Insert statement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wEAAFMBAADTOQAA+QMAABAAAAAmAAAACAAAAAEAAAAAAAAA"/>
              </a:ext>
            </a:extLst>
          </p:cNvSpPr>
          <p:nvPr>
            <p:ph type="title"/>
          </p:nvPr>
        </p:nvSpPr>
        <p:spPr>
          <a:xfrm>
            <a:off x="217805" y="215265"/>
            <a:ext cx="9182100" cy="430530"/>
          </a:xfrm>
        </p:spPr>
        <p:txBody>
          <a:bodyPr/>
          <a:lstStyle/>
          <a:p>
            <a:pPr>
              <a:defRPr sz="28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Implementation procedure: userRole table 20/21</a:t>
            </a: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365B2489-C7DB-0ED2-95E3-31876AAD6364}" type="slidenum">
              <a:t>21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2BgAABonAAAnMgAAWCkAABAAAAAmAAAACAAAAAAAAAAAAAAA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t>Ozdogan-Huseyin_92111877_DLBDSPBDM_P2_S</a:t>
            </a:r>
          </a:p>
        </p:txBody>
      </p:sp>
      <p:sp>
        <p:nvSpPr>
          <p:cNvPr id="5" name="SlideTitle2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GyEAAGoEAAAASwAAEhYAABAAAAAmAAAACAAAAP//////////"/>
              </a:ext>
            </a:extLst>
          </p:cNvSpPr>
          <p:nvPr/>
        </p:nvSpPr>
        <p:spPr>
          <a:xfrm>
            <a:off x="5381625" y="717550"/>
            <a:ext cx="6810375" cy="2870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CREATE TABLE `userRole` (</a:t>
            </a:r>
          </a:p>
          <a:p>
            <a:pPr>
              <a:defRPr sz="1400" cap="none"/>
            </a:pPr>
            <a:r>
              <a:t>  `id_userRole` int NOT NULL AUTO_INCREMENT,</a:t>
            </a:r>
          </a:p>
          <a:p>
            <a:pPr>
              <a:defRPr sz="1400" cap="none"/>
            </a:pPr>
            <a:r>
              <a:t>  `userRole` varchar(45) DEFAULT NULL,</a:t>
            </a:r>
          </a:p>
          <a:p>
            <a:pPr>
              <a:defRPr sz="1400" cap="none"/>
            </a:pPr>
            <a:r>
              <a:t>  `name` varchar(45) DEFAULT NULL,</a:t>
            </a:r>
          </a:p>
          <a:p>
            <a:pPr>
              <a:defRPr sz="1400" cap="none"/>
            </a:pPr>
            <a:r>
              <a:t>  `surname` varchar(45) DEFAULT NULL,</a:t>
            </a:r>
          </a:p>
          <a:p>
            <a:pPr>
              <a:defRPr sz="1400" cap="none"/>
            </a:pPr>
            <a:r>
              <a:t>  `email` varchar(45) DEFAULT NULL,</a:t>
            </a:r>
          </a:p>
          <a:p>
            <a:pPr>
              <a:defRPr sz="1400" cap="none"/>
            </a:pPr>
            <a:r>
              <a:t>  `telephone` varchar(45) DEFAULT NULL,</a:t>
            </a:r>
          </a:p>
          <a:p>
            <a:pPr>
              <a:defRPr sz="1400" cap="none"/>
            </a:pPr>
            <a:r>
              <a:t>  `create_time` timestamp NULL DEFAULT NULL,</a:t>
            </a:r>
          </a:p>
          <a:p>
            <a:pPr>
              <a:defRPr sz="1400" cap="none"/>
            </a:pPr>
            <a:r>
              <a:t>  `update_time` timestamp NULL DEFAULT NULL,</a:t>
            </a:r>
          </a:p>
          <a:p>
            <a:pPr>
              <a:defRPr sz="1400" cap="none"/>
            </a:pPr>
            <a:r>
              <a:t>  PRIMARY KEY (`id_userRole`)</a:t>
            </a:r>
          </a:p>
          <a:p>
            <a:pPr>
              <a:defRPr sz="1400" cap="none"/>
            </a:pPr>
            <a:r>
              <a:t>) ENGINE=InnoDB AUTO_INCREMENT=21 DEFAULT CHARSET=utf8mb3 COMMENT='To define user as Guest or Host';</a:t>
            </a:r>
          </a:p>
        </p:txBody>
      </p:sp>
      <p:sp>
        <p:nvSpPr>
          <p:cNvPr id="6" name="SlideTitle3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wIAAGQKAAD0IAAAmQwAABAAAAAmAAAACAAAAP//////////"/>
              </a:ext>
            </a:extLst>
          </p:cNvSpPr>
          <p:nvPr/>
        </p:nvSpPr>
        <p:spPr>
          <a:xfrm>
            <a:off x="405765" y="1689100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Table creation statement :</a:t>
            </a:r>
          </a:p>
        </p:txBody>
      </p:sp>
      <p:sp>
        <p:nvSpPr>
          <p:cNvPr id="7" name="Rectangle1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jCEAAGUXAAC3SQAA9iUAAAAAAAAmAAAACAAAAP//////////"/>
              </a:ext>
            </a:extLst>
          </p:cNvSpPr>
          <p:nvPr/>
        </p:nvSpPr>
        <p:spPr>
          <a:xfrm>
            <a:off x="5453380" y="3803015"/>
            <a:ext cx="6529705" cy="2367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INSERT INTO `AirBnB`.`userRole` (`id_userRole`,`userRole`,`name`,`surname`,`email`,`telephone`,`create_time`,`update_time`) VALUES (1,'host','et','voluptatem','jrolfson@example.org','(606)634-1706x00704','2000-08-25 06:12:13','2004-10-18 04:12:38');</a:t>
            </a:r>
          </a:p>
        </p:txBody>
      </p:sp>
      <p:sp>
        <p:nvSpPr>
          <p:cNvPr id="8" name="Rectangle2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NQIAAJMdAACqIAAAyB8AABAAAAAmAAAACAAAAP//////////"/>
              </a:ext>
            </a:extLst>
          </p:cNvSpPr>
          <p:nvPr/>
        </p:nvSpPr>
        <p:spPr>
          <a:xfrm>
            <a:off x="358775" y="4807585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1</a:t>
            </a:r>
            <a:r>
              <a:rPr cap="none" baseline="30000"/>
              <a:t>st</a:t>
            </a:r>
            <a:r>
              <a:t>/20 Insert statement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wEAAFMBAADTOQAA+QMAAAAAAAAmAAAACAAAAAEAAAAAAAAA"/>
              </a:ext>
            </a:extLst>
          </p:cNvSpPr>
          <p:nvPr>
            <p:ph type="title"/>
          </p:nvPr>
        </p:nvSpPr>
        <p:spPr>
          <a:xfrm>
            <a:off x="217805" y="215265"/>
            <a:ext cx="9182100" cy="430530"/>
          </a:xfrm>
        </p:spPr>
        <p:txBody>
          <a:bodyPr/>
          <a:lstStyle/>
          <a:p>
            <a:pPr>
              <a:defRPr sz="28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Implementation procedure: userTaxId table 21/21 </a:t>
            </a: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62676047-098F-3296-C1DF-FFC32E9137AA}" type="slidenum">
              <a:t>22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2BgAABonAAAnMgAAWCkAABAAAAAmAAAACAAAAAAAAAAAAAAA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t>Ozdogan-Huseyin_92111877_DLBDSPBDM_P2_S</a:t>
            </a:r>
          </a:p>
        </p:txBody>
      </p:sp>
      <p:sp>
        <p:nvSpPr>
          <p:cNvPr id="5" name="SlideTitle2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GyEAAGoEAAAASwAAEhYAABAAAAAmAAAACAAAAP//////////"/>
              </a:ext>
            </a:extLst>
          </p:cNvSpPr>
          <p:nvPr/>
        </p:nvSpPr>
        <p:spPr>
          <a:xfrm>
            <a:off x="5381625" y="717550"/>
            <a:ext cx="6810375" cy="2870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CREATE TABLE `userTaxId` (</a:t>
            </a:r>
          </a:p>
          <a:p>
            <a:pPr>
              <a:defRPr sz="1400" cap="none"/>
            </a:pPr>
            <a:r>
              <a:t>  `id_userTaxId` int NOT NULL AUTO_INCREMENT,</a:t>
            </a:r>
          </a:p>
          <a:p>
            <a:pPr>
              <a:defRPr sz="1400" cap="none"/>
            </a:pPr>
            <a:r>
              <a:t>  `userTaxNo` varchar(25) DEFAULT NULL,</a:t>
            </a:r>
          </a:p>
          <a:p>
            <a:pPr>
              <a:defRPr sz="1400" cap="none"/>
            </a:pPr>
            <a:r>
              <a:t>  `create_time` timestamp NULL DEFAULT NULL,</a:t>
            </a:r>
          </a:p>
          <a:p>
            <a:pPr>
              <a:defRPr sz="1400" cap="none"/>
            </a:pPr>
            <a:r>
              <a:t>  `update_time` timestamp NULL DEFAULT NULL,</a:t>
            </a:r>
          </a:p>
          <a:p>
            <a:pPr>
              <a:defRPr sz="1400" cap="none"/>
            </a:pPr>
            <a:r>
              <a:t>  `fk_userRoleId` int DEFAULT NULL,</a:t>
            </a:r>
          </a:p>
          <a:p>
            <a:pPr>
              <a:defRPr sz="1400" cap="none"/>
            </a:pPr>
            <a:r>
              <a:t>  PRIMARY KEY (`id_userTaxId`),</a:t>
            </a:r>
          </a:p>
          <a:p>
            <a:pPr>
              <a:defRPr sz="1400" cap="none"/>
            </a:pPr>
            <a:r>
              <a:t>  KEY `fk_userTaxId_1_idx` (`fk_userRoleId`),</a:t>
            </a:r>
          </a:p>
          <a:p>
            <a:pPr>
              <a:defRPr sz="1400" cap="none"/>
            </a:pPr>
            <a:r>
              <a:t>  CONSTRAINT `fk_userTaxId_1` FOREIGN KEY (`fk_userRoleId`) REFERENCES `userRole` (`id_userRole`)</a:t>
            </a:r>
          </a:p>
          <a:p>
            <a:pPr>
              <a:defRPr sz="1400" cap="none"/>
            </a:pPr>
            <a:r>
              <a:t>) ENGINE=InnoDB AUTO_INCREMENT=21 DEFAULT CHARSET=utf8mb3 COMMENT='to keep records of the guest tax records';</a:t>
            </a:r>
          </a:p>
        </p:txBody>
      </p:sp>
      <p:sp>
        <p:nvSpPr>
          <p:cNvPr id="6" name="SlideTitle3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lkPS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wIAAGQKAAD0IAAAmQwAABAAAAAmAAAACAAAAP//////////"/>
              </a:ext>
            </a:extLst>
          </p:cNvSpPr>
          <p:nvPr/>
        </p:nvSpPr>
        <p:spPr>
          <a:xfrm>
            <a:off x="405765" y="1689100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Table creation statement :</a:t>
            </a:r>
          </a:p>
        </p:txBody>
      </p:sp>
      <p:sp>
        <p:nvSpPr>
          <p:cNvPr id="7" name="Rectangle1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jCEAAGUXAAC3SQAA9iUAAAAAAAAmAAAACAAAAP//////////"/>
              </a:ext>
            </a:extLst>
          </p:cNvSpPr>
          <p:nvPr/>
        </p:nvSpPr>
        <p:spPr>
          <a:xfrm>
            <a:off x="5453380" y="3803015"/>
            <a:ext cx="6529705" cy="2367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INSERT INTO `AirBnB`.`userTaxId` (`id_userTaxId`,`userTaxNo`,`create_time`,`update_time`,`fk_userRoleId`) VALUES (1,'90874-8312','2012-01-15 13:43:00','1997-12-31 05:12:11',1);</a:t>
            </a:r>
          </a:p>
        </p:txBody>
      </p:sp>
      <p:sp>
        <p:nvSpPr>
          <p:cNvPr id="8" name="Rectangle2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NQIAAJMdAACqIAAAyB8AABAAAAAmAAAACAAAAP//////////"/>
              </a:ext>
            </a:extLst>
          </p:cNvSpPr>
          <p:nvPr/>
        </p:nvSpPr>
        <p:spPr>
          <a:xfrm>
            <a:off x="358775" y="4807585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1</a:t>
            </a:r>
            <a:r>
              <a:rPr cap="none" baseline="30000"/>
              <a:t>st</a:t>
            </a:r>
            <a:r>
              <a:t>/20 Insert statement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DBmd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wEAAFMBAADTOQAA+QMAABAAAAAmAAAACAAAAAEAAAAAAAAA"/>
              </a:ext>
            </a:extLst>
          </p:cNvSpPr>
          <p:nvPr>
            <p:ph type="title"/>
          </p:nvPr>
        </p:nvSpPr>
        <p:spPr>
          <a:xfrm>
            <a:off x="217805" y="215265"/>
            <a:ext cx="9182100" cy="430530"/>
          </a:xfrm>
        </p:spPr>
        <p:txBody>
          <a:bodyPr/>
          <a:lstStyle/>
          <a:p>
            <a:pPr>
              <a:defRPr sz="28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Implementation procedure: accountReceivable table 2/21</a:t>
            </a: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01804F30-7EEC-D5B9-A238-88EC017654DD}" type="slidenum">
              <a:t>3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DBmd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2BgAABonAAAnMgAAWCkAABAAAAAmAAAACAAAAAAAAAAAAAAA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t>Ozdogan-Huseyin_92111877_DLBDSPBDM_P2_S</a:t>
            </a:r>
          </a:p>
        </p:txBody>
      </p:sp>
      <p:sp>
        <p:nvSpPr>
          <p:cNvPr id="5" name="SlideTitle2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/SEAAGoEAAAoSgAA+xIAABAAAAAmAAAACAAAAP//////////"/>
              </a:ext>
            </a:extLst>
          </p:cNvSpPr>
          <p:nvPr/>
        </p:nvSpPr>
        <p:spPr>
          <a:xfrm>
            <a:off x="5525135" y="717550"/>
            <a:ext cx="6529705" cy="2367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CREATE TABLE `accountReceivable` (</a:t>
            </a:r>
          </a:p>
          <a:p>
            <a:pPr>
              <a:defRPr sz="1400" cap="none"/>
            </a:pPr>
            <a:r>
              <a:t>  `id_acctReceivable` int NOT NULL AUTO_INCREMENT,</a:t>
            </a:r>
          </a:p>
          <a:p>
            <a:pPr>
              <a:defRPr sz="1400" cap="none"/>
            </a:pPr>
            <a:r>
              <a:t>  `amount` int DEFAULT NULL,</a:t>
            </a:r>
          </a:p>
          <a:p>
            <a:pPr>
              <a:defRPr sz="1400" cap="none"/>
            </a:pPr>
            <a:r>
              <a:t>  `orgName` varchar(50) DEFAULT NULL,</a:t>
            </a:r>
          </a:p>
          <a:p>
            <a:pPr>
              <a:defRPr sz="1400" cap="none"/>
            </a:pPr>
            <a:r>
              <a:t>  `address` varchar(50) DEFAULT NULL,</a:t>
            </a:r>
          </a:p>
          <a:p>
            <a:pPr>
              <a:defRPr sz="1400" cap="none"/>
            </a:pPr>
            <a:r>
              <a:t>  `create_time` timestamp NULL DEFAULT NULL,</a:t>
            </a:r>
          </a:p>
          <a:p>
            <a:pPr>
              <a:defRPr sz="1400" cap="none"/>
            </a:pPr>
            <a:r>
              <a:t>  `update_time` timestamp NULL DEFAULT NULL,</a:t>
            </a:r>
          </a:p>
          <a:p>
            <a:pPr>
              <a:defRPr sz="1400" cap="none"/>
            </a:pPr>
            <a:r>
              <a:t>  PRIMARY KEY (`id_acctReceivable`)</a:t>
            </a:r>
          </a:p>
          <a:p>
            <a:pPr>
              <a:defRPr sz="1400" cap="none"/>
            </a:pPr>
            <a:r>
              <a:t>) ENGINE=InnoDB AUTO_INCREMENT=21 DEFAULT CHARSET=utf8mb3 COMMENT='to keep account receivable';</a:t>
            </a:r>
          </a:p>
        </p:txBody>
      </p:sp>
      <p:sp>
        <p:nvSpPr>
          <p:cNvPr id="6" name="SlideTitle3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wIAAGQKAAD0IAAAmQwAABAAAAAmAAAACAAAAP//////////"/>
              </a:ext>
            </a:extLst>
          </p:cNvSpPr>
          <p:nvPr/>
        </p:nvSpPr>
        <p:spPr>
          <a:xfrm>
            <a:off x="405765" y="1689100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Table creation statement :</a:t>
            </a:r>
          </a:p>
        </p:txBody>
      </p:sp>
      <p:sp>
        <p:nvSpPr>
          <p:cNvPr id="7" name="Rectangle1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wMAAHwaAACMIQAAsRwAABAAAAAmAAAACAAAAP//////////"/>
              </a:ext>
            </a:extLst>
          </p:cNvSpPr>
          <p:nvPr/>
        </p:nvSpPr>
        <p:spPr>
          <a:xfrm>
            <a:off x="502285" y="4305300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1</a:t>
            </a:r>
            <a:r>
              <a:rPr cap="none" baseline="30000"/>
              <a:t>st</a:t>
            </a:r>
            <a:r>
              <a:t>/20 Insert statement :</a:t>
            </a:r>
          </a:p>
        </p:txBody>
      </p:sp>
      <p:sp>
        <p:nvSpPr>
          <p:cNvPr id="8" name="Rectangle2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biIAAE4UAACZSgAA3yIAABAAAAAmAAAACAAAAP//////////"/>
              </a:ext>
            </a:extLst>
          </p:cNvSpPr>
          <p:nvPr/>
        </p:nvSpPr>
        <p:spPr>
          <a:xfrm>
            <a:off x="5596890" y="3300730"/>
            <a:ext cx="6529705" cy="2367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INSERT INTO `AirBnB`.`accountReceivable` (`id_acctReceivable`,`amount`,`orgName`,`address`,`create_time`,`update_time`) VALUES (1,9211524,'Spinka Inc','3602 Sandra Prairie\nSouth Rosendo, NE 05968-8299','1986-12-13 07:00:17','1972-06-30 08:21:21');</a:t>
            </a:r>
          </a:p>
          <a:p>
            <a:pPr>
              <a:defRPr sz="1400" cap="none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wEAAFMBAADTOQAA+QMAABAAAAAmAAAACAAAAAEAAAAAAAAA"/>
              </a:ext>
            </a:extLst>
          </p:cNvSpPr>
          <p:nvPr>
            <p:ph type="title"/>
          </p:nvPr>
        </p:nvSpPr>
        <p:spPr>
          <a:xfrm>
            <a:off x="217805" y="215265"/>
            <a:ext cx="9182100" cy="430530"/>
          </a:xfrm>
        </p:spPr>
        <p:txBody>
          <a:bodyPr/>
          <a:lstStyle/>
          <a:p>
            <a:pPr>
              <a:defRPr sz="28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Implementation procedure: bank table 3/21</a:t>
            </a: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U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1254BAEB-A5FF-014C-B1EC-5319F4A24706}" type="slidenum">
              <a:t>4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2BgAABonAAAnMgAAWCkAABAAAAAmAAAACAAAAAAAAAAAAAAA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t>Ozdogan-Huseyin_92111877_DLBDSPBDM_P2_S</a:t>
            </a:r>
          </a:p>
        </p:txBody>
      </p:sp>
      <p:sp>
        <p:nvSpPr>
          <p:cNvPr id="5" name="SlideTitle2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FE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/SEAAGoEAAAASwAAGBUAABAAAAAmAAAACAAAAP//////////"/>
              </a:ext>
            </a:extLst>
          </p:cNvSpPr>
          <p:nvPr/>
        </p:nvSpPr>
        <p:spPr>
          <a:xfrm>
            <a:off x="5525135" y="717550"/>
            <a:ext cx="6666865" cy="27114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100" cap="none"/>
            </a:pPr>
            <a:r>
              <a:t>CREATE TABLE `bank` (</a:t>
            </a:r>
          </a:p>
          <a:p>
            <a:pPr>
              <a:defRPr sz="1100" cap="none"/>
            </a:pPr>
            <a:r>
              <a:t>  `id_bank` int NOT NULL AUTO_INCREMENT,</a:t>
            </a:r>
          </a:p>
          <a:p>
            <a:pPr>
              <a:defRPr sz="1100" cap="none"/>
            </a:pPr>
            <a:r>
              <a:t>  `bankName` varchar(250) DEFAULT NULL,</a:t>
            </a:r>
          </a:p>
          <a:p>
            <a:pPr>
              <a:defRPr sz="1100" cap="none"/>
            </a:pPr>
            <a:r>
              <a:t>  `iban` varchar(50) DEFAULT NULL,</a:t>
            </a:r>
          </a:p>
          <a:p>
            <a:pPr>
              <a:defRPr sz="1100" cap="none"/>
            </a:pPr>
            <a:r>
              <a:t>  `accountHolderNameSurname` varchar(50) DEFAULT NULL,</a:t>
            </a:r>
          </a:p>
          <a:p>
            <a:pPr>
              <a:defRPr sz="1100" cap="none"/>
            </a:pPr>
            <a:r>
              <a:t>  `create_time` timestamp NULL DEFAULT NULL,</a:t>
            </a:r>
          </a:p>
          <a:p>
            <a:pPr>
              <a:defRPr sz="1100" cap="none"/>
            </a:pPr>
            <a:r>
              <a:t>  `update_time` timestamp NULL DEFAULT NULL,</a:t>
            </a:r>
          </a:p>
          <a:p>
            <a:pPr>
              <a:defRPr sz="1100" cap="none"/>
            </a:pPr>
            <a:r>
              <a:t>  `fk_facilityId` int DEFAULT NULL,</a:t>
            </a:r>
          </a:p>
          <a:p>
            <a:pPr>
              <a:defRPr sz="1100" cap="none"/>
            </a:pPr>
            <a:r>
              <a:t>  `fk_userRole` int DEFAULT NULL,</a:t>
            </a:r>
          </a:p>
          <a:p>
            <a:pPr>
              <a:defRPr sz="1100" cap="none"/>
            </a:pPr>
            <a:r>
              <a:t>  PRIMARY KEY (`id_bank`),</a:t>
            </a:r>
          </a:p>
          <a:p>
            <a:pPr>
              <a:defRPr sz="1100" cap="none"/>
            </a:pPr>
            <a:r>
              <a:t>  KEY `fk_bank_1_idx` (`fk_facilityId`),</a:t>
            </a:r>
          </a:p>
          <a:p>
            <a:pPr>
              <a:defRPr sz="1100" cap="none"/>
            </a:pPr>
            <a:r>
              <a:t>  KEY `fk_bank_2_idx` (`fk_userRole`),</a:t>
            </a:r>
          </a:p>
          <a:p>
            <a:pPr>
              <a:defRPr sz="1100" cap="none"/>
            </a:pPr>
            <a:r>
              <a:t>  CONSTRAINT `fk_bank_1` FOREIGN KEY (`fk_facilityId`) REFERENCES `facility` (`id_facility`),</a:t>
            </a:r>
          </a:p>
          <a:p>
            <a:pPr>
              <a:defRPr sz="1100" cap="none"/>
            </a:pPr>
            <a:r>
              <a:t>  CONSTRAINT `fk_bank_2` FOREIGN KEY (`fk_userRole`) REFERENCES `userRole` (`id_userRole`)</a:t>
            </a:r>
          </a:p>
          <a:p>
            <a:pPr>
              <a:defRPr sz="1100" cap="none"/>
            </a:pPr>
            <a:r>
              <a:t>) ENGINE=InnoDB AUTO_INCREMENT=21 DEFAULT CHARSET=utf8mb3 COMMENT='to keep bank records';</a:t>
            </a:r>
          </a:p>
        </p:txBody>
      </p:sp>
      <p:sp>
        <p:nvSpPr>
          <p:cNvPr id="6" name="SlideTitle3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yPwv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wIAAGQKAAD0IAAAmQwAABAAAAAmAAAACAAAAP//////////"/>
              </a:ext>
            </a:extLst>
          </p:cNvSpPr>
          <p:nvPr/>
        </p:nvSpPr>
        <p:spPr>
          <a:xfrm>
            <a:off x="405765" y="1689100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Table creation statement :</a:t>
            </a:r>
          </a:p>
        </p:txBody>
      </p:sp>
      <p:sp>
        <p:nvSpPr>
          <p:cNvPr id="7" name="Rectangle1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wMAACIdAACMIQAAVx8AABAAAAAmAAAACAAAAP//////////"/>
              </a:ext>
            </a:extLst>
          </p:cNvSpPr>
          <p:nvPr/>
        </p:nvSpPr>
        <p:spPr>
          <a:xfrm>
            <a:off x="502285" y="4735830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1</a:t>
            </a:r>
            <a:r>
              <a:rPr cap="none" baseline="30000"/>
              <a:t>st</a:t>
            </a:r>
            <a:r>
              <a:t>/20 Insert statement :</a:t>
            </a:r>
          </a:p>
        </p:txBody>
      </p:sp>
      <p:sp>
        <p:nvSpPr>
          <p:cNvPr id="8" name="Rectangle2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biIAAPQWAACZSgAAhSUAABAAAAAmAAAACAAAAP//////////"/>
              </a:ext>
            </a:extLst>
          </p:cNvSpPr>
          <p:nvPr/>
        </p:nvSpPr>
        <p:spPr>
          <a:xfrm>
            <a:off x="5596890" y="3731260"/>
            <a:ext cx="6529705" cy="2367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INSERT INTO `AirBnB`.`bank` (`id_bank`,`bankName`,`iban`,`accountHolderNameSurname`,`create_time`,`update_time`,`fk_facilityId`,`fk_userRole`) VALUES (1,'Smith Group','232710582809','Prof. Jarod Adams III','1994-07-03 01:18:14','1981-08-27 17:17:20',1,1);</a:t>
            </a:r>
          </a:p>
          <a:p>
            <a:pPr>
              <a:defRPr sz="1400" cap="none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wEAAFMBAADTOQAA+QMAABAAAAAmAAAACAAAAAEAAAAAAAAA"/>
              </a:ext>
            </a:extLst>
          </p:cNvSpPr>
          <p:nvPr>
            <p:ph type="title"/>
          </p:nvPr>
        </p:nvSpPr>
        <p:spPr>
          <a:xfrm>
            <a:off x="217805" y="215265"/>
            <a:ext cx="9182100" cy="430530"/>
          </a:xfrm>
        </p:spPr>
        <p:txBody>
          <a:bodyPr/>
          <a:lstStyle/>
          <a:p>
            <a:pPr>
              <a:defRPr sz="28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Implementation procedure: carrier table 4/21</a:t>
            </a: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0E27D924-6AE3-722F-AD9F-9C7A97D15BC9}" type="slidenum">
              <a:t>5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U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2BgAABonAAAnMgAAWCkAABAAAAAmAAAACAAAAAAAAAAAAAAA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t>Ozdogan-Huseyin_92111877_DLBDSPBDM_P2_S</a:t>
            </a:r>
          </a:p>
        </p:txBody>
      </p:sp>
      <p:sp>
        <p:nvSpPr>
          <p:cNvPr id="5" name="SlideTitle2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GyEAAGoEAAAASwAAEhYAABAAAAAmAAAACAAAAP//////////"/>
              </a:ext>
            </a:extLst>
          </p:cNvSpPr>
          <p:nvPr/>
        </p:nvSpPr>
        <p:spPr>
          <a:xfrm>
            <a:off x="5381625" y="717550"/>
            <a:ext cx="6810375" cy="2870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100" cap="none"/>
            </a:pPr>
            <a:r>
              <a:t>CREATE TABLE `carrier` (</a:t>
            </a:r>
          </a:p>
          <a:p>
            <a:pPr>
              <a:defRPr sz="1100" cap="none"/>
            </a:pPr>
            <a:r>
              <a:t>  `id_carrier` int NOT NULL AUTO_INCREMENT,</a:t>
            </a:r>
          </a:p>
          <a:p>
            <a:pPr>
              <a:defRPr sz="1100" cap="none"/>
            </a:pPr>
            <a:r>
              <a:t>  `name` varchar(50) DEFAULT NULL,</a:t>
            </a:r>
          </a:p>
          <a:p>
            <a:pPr>
              <a:defRPr sz="1100" cap="none"/>
            </a:pPr>
            <a:r>
              <a:t>  `itemSent` varchar(45) DEFAULT NULL,</a:t>
            </a:r>
          </a:p>
          <a:p>
            <a:pPr>
              <a:defRPr sz="1100" cap="none"/>
            </a:pPr>
            <a:r>
              <a:t>  `trackingNo` varchar(25) DEFAULT NULL,</a:t>
            </a:r>
          </a:p>
          <a:p>
            <a:pPr>
              <a:defRPr sz="1100" cap="none"/>
            </a:pPr>
            <a:r>
              <a:t>  `create_time` timestamp NULL DEFAULT NULL,</a:t>
            </a:r>
          </a:p>
          <a:p>
            <a:pPr>
              <a:defRPr sz="1100" cap="none"/>
            </a:pPr>
            <a:r>
              <a:t>  `update_time` timestamp NULL DEFAULT NULL,</a:t>
            </a:r>
          </a:p>
          <a:p>
            <a:pPr>
              <a:defRPr sz="1100" cap="none"/>
            </a:pPr>
            <a:r>
              <a:t>  `fk_facilityInvoideId` int DEFAULT NULL,</a:t>
            </a:r>
          </a:p>
          <a:p>
            <a:pPr>
              <a:defRPr sz="1100" cap="none"/>
            </a:pPr>
            <a:r>
              <a:t>  `fk_userRoleId` int DEFAULT NULL,</a:t>
            </a:r>
          </a:p>
          <a:p>
            <a:pPr>
              <a:defRPr sz="1100" cap="none"/>
            </a:pPr>
            <a:r>
              <a:t>  PRIMARY KEY (`id_carrier`),</a:t>
            </a:r>
          </a:p>
          <a:p>
            <a:pPr>
              <a:defRPr sz="1100" cap="none"/>
            </a:pPr>
            <a:r>
              <a:t>  KEY `fk_carrier_2_idx` (`fk_facilityInvoideId`),</a:t>
            </a:r>
          </a:p>
          <a:p>
            <a:pPr>
              <a:defRPr sz="1100" cap="none"/>
            </a:pPr>
            <a:r>
              <a:t>  KEY `fk_carrier_3_idx` (`fk_userRoleId`),</a:t>
            </a:r>
          </a:p>
          <a:p>
            <a:pPr>
              <a:defRPr sz="1100" cap="none"/>
            </a:pPr>
            <a:r>
              <a:t>  CONSTRAINT `fk_carrier_2` FOREIGN KEY (`fk_facilityInvoideId`) REFERENCES `facilityInvoice` (`id_facilityInvoice`),</a:t>
            </a:r>
          </a:p>
          <a:p>
            <a:pPr>
              <a:defRPr sz="1100" cap="none"/>
            </a:pPr>
            <a:r>
              <a:t>  CONSTRAINT `fk_carrier_3` FOREIGN KEY (`fk_userRoleId`) REFERENCES `userRole` (`id_userRole`)</a:t>
            </a:r>
          </a:p>
          <a:p>
            <a:pPr>
              <a:defRPr sz="1100" cap="none"/>
            </a:pPr>
            <a:r>
              <a:t>) ENGINE=InnoDB AUTO_INCREMENT=21 DEFAULT CHARSET=utf8mb3 COMMENT='to keep records of carrier that platform user can track the sent items like invoice';</a:t>
            </a:r>
          </a:p>
        </p:txBody>
      </p:sp>
      <p:sp>
        <p:nvSpPr>
          <p:cNvPr id="6" name="SlideTitle3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wIAAGQKAAD0IAAAmQwAABAAAAAmAAAACAAAAP//////////"/>
              </a:ext>
            </a:extLst>
          </p:cNvSpPr>
          <p:nvPr/>
        </p:nvSpPr>
        <p:spPr>
          <a:xfrm>
            <a:off x="405765" y="1689100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Table creation statement :</a:t>
            </a:r>
          </a:p>
        </p:txBody>
      </p:sp>
      <p:sp>
        <p:nvSpPr>
          <p:cNvPr id="7" name="Rectangle1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NQIAAJMdAACqIAAAyB8AABAAAAAmAAAACAAAAP//////////"/>
              </a:ext>
            </a:extLst>
          </p:cNvSpPr>
          <p:nvPr/>
        </p:nvSpPr>
        <p:spPr>
          <a:xfrm>
            <a:off x="358775" y="4807585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1</a:t>
            </a:r>
            <a:r>
              <a:rPr cap="none" baseline="30000"/>
              <a:t>st</a:t>
            </a:r>
            <a:r>
              <a:t>/20 Insert statement :</a:t>
            </a:r>
          </a:p>
        </p:txBody>
      </p:sp>
      <p:sp>
        <p:nvSpPr>
          <p:cNvPr id="8" name="Rectangle2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jCEAAGUXAAC3SQAA9iUAABAAAAAmAAAACAAAAP//////////"/>
              </a:ext>
            </a:extLst>
          </p:cNvSpPr>
          <p:nvPr/>
        </p:nvSpPr>
        <p:spPr>
          <a:xfrm>
            <a:off x="5453380" y="3803015"/>
            <a:ext cx="6529705" cy="2367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INSERT INTO `AirBnB`.`carrier` (`id_carrier`,`name`,`itemSent`,`trackingNo`,`create_time`,`update_time`,`fk_facilityInvoideId`,`fk_userRoleId`) VALUES (1,'DHL',' invitation','1932617','2003-02-26 07:09:12','1989-06-25 09:00:36',1,1);</a:t>
            </a:r>
          </a:p>
          <a:p>
            <a:pPr>
              <a:defRPr sz="1400" cap="none"/>
            </a:pPr>
          </a:p>
          <a:p>
            <a:pPr>
              <a:defRPr sz="1400" cap="none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wEAAFMBAADTOQAA+QMAABAAAAAmAAAACAAAAAEAAAAAAAAA"/>
              </a:ext>
            </a:extLst>
          </p:cNvSpPr>
          <p:nvPr>
            <p:ph type="title"/>
          </p:nvPr>
        </p:nvSpPr>
        <p:spPr>
          <a:xfrm>
            <a:off x="217805" y="215265"/>
            <a:ext cx="9182100" cy="430530"/>
          </a:xfrm>
        </p:spPr>
        <p:txBody>
          <a:bodyPr/>
          <a:lstStyle/>
          <a:p>
            <a:pPr>
              <a:defRPr sz="28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Implementation procedure: employee table 5/21</a:t>
            </a: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64D607CC-8289-83F1-C76E-74A449203121}" type="slidenum">
              <a:t>6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2BgAABonAAAnMgAAWCkAABAAAAAmAAAACAAAAAAAAAAAAAAA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t>Ozdogan-Huseyin_92111877_DLBDSPBDM_P2_S</a:t>
            </a:r>
          </a:p>
        </p:txBody>
      </p:sp>
      <p:sp>
        <p:nvSpPr>
          <p:cNvPr id="5" name="SlideTitle2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GyEAAGoEAAAASwAAEhYAABAAAAAmAAAACAAAAP//////////"/>
              </a:ext>
            </a:extLst>
          </p:cNvSpPr>
          <p:nvPr/>
        </p:nvSpPr>
        <p:spPr>
          <a:xfrm>
            <a:off x="5381625" y="717550"/>
            <a:ext cx="6810375" cy="2870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200" cap="none"/>
            </a:pPr>
            <a:r>
              <a:t>CREATE TABLE `employee` (</a:t>
            </a:r>
          </a:p>
          <a:p>
            <a:pPr>
              <a:defRPr sz="1200" cap="none"/>
            </a:pPr>
            <a:r>
              <a:t>  `id_employee` int NOT NULL AUTO_INCREMENT,</a:t>
            </a:r>
          </a:p>
          <a:p>
            <a:pPr>
              <a:defRPr sz="1200" cap="none"/>
            </a:pPr>
            <a:r>
              <a:t>  `name` varchar(50) DEFAULT NULL,</a:t>
            </a:r>
          </a:p>
          <a:p>
            <a:pPr>
              <a:defRPr sz="1200" cap="none"/>
            </a:pPr>
            <a:r>
              <a:t>  `surname` varchar(50) DEFAULT NULL,</a:t>
            </a:r>
          </a:p>
          <a:p>
            <a:pPr>
              <a:defRPr sz="1200" cap="none"/>
            </a:pPr>
            <a:r>
              <a:t>  `telephone` varchar(50) DEFAULT NULL,</a:t>
            </a:r>
          </a:p>
          <a:p>
            <a:pPr>
              <a:defRPr sz="1200" cap="none"/>
            </a:pPr>
            <a:r>
              <a:t>  `create_time` timestamp NULL DEFAULT NULL,</a:t>
            </a:r>
          </a:p>
          <a:p>
            <a:pPr>
              <a:defRPr sz="1200" cap="none"/>
            </a:pPr>
            <a:r>
              <a:t>  `update_time` timestamp NULL DEFAULT NULL,</a:t>
            </a:r>
          </a:p>
          <a:p>
            <a:pPr>
              <a:defRPr sz="1200" cap="none"/>
            </a:pPr>
            <a:r>
              <a:t>  `fk_facilityId` int DEFAULT NULL,</a:t>
            </a:r>
          </a:p>
          <a:p>
            <a:pPr>
              <a:defRPr sz="1200" cap="none"/>
            </a:pPr>
            <a:r>
              <a:t>  PRIMARY KEY (`id_employee`),</a:t>
            </a:r>
          </a:p>
          <a:p>
            <a:pPr>
              <a:defRPr sz="1200" cap="none"/>
            </a:pPr>
            <a:r>
              <a:t>  KEY `fk_employee_1_idx` (`fk_facilityId`),</a:t>
            </a:r>
          </a:p>
          <a:p>
            <a:pPr>
              <a:defRPr sz="1200" cap="none"/>
            </a:pPr>
            <a:r>
              <a:t>  CONSTRAINT `fk_employee_1` FOREIGN KEY (`fk_facilityId`) REFERENCES `facility` (`id_facility`)</a:t>
            </a:r>
          </a:p>
          <a:p>
            <a:pPr>
              <a:defRPr sz="1200" cap="none"/>
            </a:pPr>
            <a:r>
              <a:t>) ENGINE=InnoDB AUTO_INCREMENT=21 DEFAULT CHARSET=utf8mb3 COMMENT='To define user as Guest or Host';</a:t>
            </a:r>
          </a:p>
        </p:txBody>
      </p:sp>
      <p:sp>
        <p:nvSpPr>
          <p:cNvPr id="6" name="SlideTitle3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wIAAGQKAAD0IAAAmQwAABAAAAAmAAAACAAAAP//////////"/>
              </a:ext>
            </a:extLst>
          </p:cNvSpPr>
          <p:nvPr/>
        </p:nvSpPr>
        <p:spPr>
          <a:xfrm>
            <a:off x="405765" y="1689100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Table creation statement :</a:t>
            </a:r>
          </a:p>
        </p:txBody>
      </p:sp>
      <p:sp>
        <p:nvSpPr>
          <p:cNvPr id="7" name="Rectangle1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NQIAAJMdAACqIAAAyB8AABAAAAAmAAAACAAAAP//////////"/>
              </a:ext>
            </a:extLst>
          </p:cNvSpPr>
          <p:nvPr/>
        </p:nvSpPr>
        <p:spPr>
          <a:xfrm>
            <a:off x="358775" y="4807585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1</a:t>
            </a:r>
            <a:r>
              <a:rPr cap="none" baseline="30000"/>
              <a:t>st</a:t>
            </a:r>
            <a:r>
              <a:t>/20 Insert statement :</a:t>
            </a:r>
          </a:p>
        </p:txBody>
      </p:sp>
      <p:sp>
        <p:nvSpPr>
          <p:cNvPr id="8" name="Rectangle2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U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jCEAAGUXAAC3SQAA9iUAABAAAAAmAAAACAAAAP//////////"/>
              </a:ext>
            </a:extLst>
          </p:cNvSpPr>
          <p:nvPr/>
        </p:nvSpPr>
        <p:spPr>
          <a:xfrm>
            <a:off x="5453380" y="3803015"/>
            <a:ext cx="6529705" cy="2367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INSERT INTO `AirBnB`.`employee` (`id_employee`,`name`,`surname`,`telephone`,`create_time`,`update_time`,`fk_facilityId`) VALUES (1,'Peggie','Bechtelar','1-019-451-9861x0725','2012-05-10 00:31:06','1986-06-03 01:30:25',1);</a:t>
            </a:r>
          </a:p>
          <a:p>
            <a:pPr>
              <a:defRPr sz="1400" cap="none"/>
            </a:pPr>
          </a:p>
          <a:p>
            <a:pPr>
              <a:defRPr sz="1400" cap="none"/>
            </a:pPr>
          </a:p>
          <a:p>
            <a:pPr>
              <a:defRPr sz="1400" cap="none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wEAAFMBAADTOQAA+QMAABAAAAAmAAAACAAAAAEAAAAAAAAA"/>
              </a:ext>
            </a:extLst>
          </p:cNvSpPr>
          <p:nvPr>
            <p:ph type="title"/>
          </p:nvPr>
        </p:nvSpPr>
        <p:spPr>
          <a:xfrm>
            <a:off x="217805" y="215265"/>
            <a:ext cx="9182100" cy="430530"/>
          </a:xfrm>
        </p:spPr>
        <p:txBody>
          <a:bodyPr/>
          <a:lstStyle/>
          <a:p>
            <a:pPr>
              <a:defRPr sz="28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Implementation procedure: expectedIncome table 6/21</a:t>
            </a: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439CBA4A-04AE-C94C-E024-F219F46A16A7}" type="slidenum">
              <a:t>7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2BgAABonAAAnMgAAWCkAABAAAAAmAAAACAAAAAAAAAAAAAAA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t>Ozdogan-Huseyin_92111877_DLBDSPBDM_P2_S</a:t>
            </a:r>
          </a:p>
        </p:txBody>
      </p:sp>
      <p:sp>
        <p:nvSpPr>
          <p:cNvPr id="5" name="SlideTitle2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GyEAAGoEAAAASwAAEhYAABAAAAAmAAAACAAAAP//////////"/>
              </a:ext>
            </a:extLst>
          </p:cNvSpPr>
          <p:nvPr/>
        </p:nvSpPr>
        <p:spPr>
          <a:xfrm>
            <a:off x="5381625" y="717550"/>
            <a:ext cx="6810375" cy="2870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000" cap="none"/>
            </a:pPr>
            <a:r>
              <a:t>CREATE TABLE `expectedIncome` (</a:t>
            </a:r>
          </a:p>
          <a:p>
            <a:pPr>
              <a:defRPr sz="1000" cap="none"/>
            </a:pPr>
            <a:r>
              <a:t>  `id_expectedIncome` int NOT NULL AUTO_INCREMENT,</a:t>
            </a:r>
          </a:p>
          <a:p>
            <a:pPr>
              <a:defRPr sz="1000" cap="none"/>
            </a:pPr>
            <a:r>
              <a:t>  `expectedIncome` int DEFAULT NULL,</a:t>
            </a:r>
          </a:p>
          <a:p>
            <a:pPr>
              <a:defRPr sz="1000" cap="none"/>
            </a:pPr>
            <a:r>
              <a:t>  `create_time` timestamp NULL DEFAULT NULL,</a:t>
            </a:r>
          </a:p>
          <a:p>
            <a:pPr>
              <a:defRPr sz="1000" cap="none"/>
            </a:pPr>
            <a:r>
              <a:t>  `update_time` timestamp NULL DEFAULT NULL,</a:t>
            </a:r>
          </a:p>
          <a:p>
            <a:pPr>
              <a:defRPr sz="1000" cap="none"/>
            </a:pPr>
            <a:r>
              <a:t>  `fk_facilityId` int DEFAULT NULL,</a:t>
            </a:r>
          </a:p>
          <a:p>
            <a:pPr>
              <a:defRPr sz="1000" cap="none"/>
            </a:pPr>
            <a:r>
              <a:t>  `fk_facilityPriceId` int DEFAULT NULL,</a:t>
            </a:r>
          </a:p>
          <a:p>
            <a:pPr>
              <a:defRPr sz="1000" cap="none"/>
            </a:pPr>
            <a:r>
              <a:t>  `fk_facilityOrderId` int DEFAULT NULL,</a:t>
            </a:r>
          </a:p>
          <a:p>
            <a:pPr>
              <a:defRPr sz="1000" cap="none"/>
            </a:pPr>
            <a:r>
              <a:t>  PRIMARY KEY (`id_expectedIncome`),</a:t>
            </a:r>
          </a:p>
          <a:p>
            <a:pPr>
              <a:defRPr sz="1000" cap="none"/>
            </a:pPr>
            <a:r>
              <a:t>  KEY `fk_expectedIncome_1_idx` (`fk_facilityId`),</a:t>
            </a:r>
          </a:p>
          <a:p>
            <a:pPr>
              <a:defRPr sz="1000" cap="none"/>
            </a:pPr>
            <a:r>
              <a:t>  KEY `fk_expectedIncome_2_idx` (`fk_facilityPriceId`),</a:t>
            </a:r>
          </a:p>
          <a:p>
            <a:pPr>
              <a:defRPr sz="1000" cap="none"/>
            </a:pPr>
            <a:r>
              <a:t>  KEY `fk_expectedIncome_3_idx` (`fk_facilityOrderId`),</a:t>
            </a:r>
          </a:p>
          <a:p>
            <a:pPr>
              <a:defRPr sz="1000" cap="none"/>
            </a:pPr>
            <a:r>
              <a:t>  CONSTRAINT `fk_expectedIncome_1` FOREIGN KEY (`fk_facilityId`) REFERENCES `facility` (`id_facility`),</a:t>
            </a:r>
          </a:p>
          <a:p>
            <a:pPr>
              <a:defRPr sz="1000" cap="none"/>
            </a:pPr>
            <a:r>
              <a:t>  CONSTRAINT `fk_expectedIncome_2` FOREIGN KEY (`fk_facilityPriceId`) REFERENCES `facilityPrice` (`id_facilityPrice`),</a:t>
            </a:r>
          </a:p>
          <a:p>
            <a:pPr>
              <a:defRPr sz="1000" cap="none"/>
            </a:pPr>
            <a:r>
              <a:t>  CONSTRAINT `fk_expectedIncome_3` FOREIGN KEY (`fk_facilityOrderId`) REFERENCES `facilityOrder` (`id_facilityOrder`)</a:t>
            </a:r>
          </a:p>
          <a:p>
            <a:pPr>
              <a:defRPr sz="1000" cap="none"/>
            </a:pPr>
            <a:r>
              <a:t>) ENGINE=InnoDB AUTO_INCREMENT=21 DEFAULT CHARSET=utf8mb3 COMMENT='to keep record for the expected income';</a:t>
            </a:r>
          </a:p>
        </p:txBody>
      </p:sp>
      <p:sp>
        <p:nvSpPr>
          <p:cNvPr id="6" name="SlideTitle3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wIAAGQKAAD0IAAAmQwAABAAAAAmAAAACAAAAP//////////"/>
              </a:ext>
            </a:extLst>
          </p:cNvSpPr>
          <p:nvPr/>
        </p:nvSpPr>
        <p:spPr>
          <a:xfrm>
            <a:off x="405765" y="1689100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Table creation statement :</a:t>
            </a:r>
          </a:p>
        </p:txBody>
      </p:sp>
      <p:sp>
        <p:nvSpPr>
          <p:cNvPr id="7" name="Rectangle1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NQIAAJMdAACqIAAAyB8AABAAAAAmAAAACAAAAP//////////"/>
              </a:ext>
            </a:extLst>
          </p:cNvSpPr>
          <p:nvPr/>
        </p:nvSpPr>
        <p:spPr>
          <a:xfrm>
            <a:off x="358775" y="4807585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1</a:t>
            </a:r>
            <a:r>
              <a:rPr cap="none" baseline="30000"/>
              <a:t>st</a:t>
            </a:r>
            <a:r>
              <a:t>/20 Insert statement :</a:t>
            </a:r>
          </a:p>
        </p:txBody>
      </p:sp>
      <p:sp>
        <p:nvSpPr>
          <p:cNvPr id="8" name="Rectangle2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jCEAAGUXAAC3SQAA9iUAABAAAAAmAAAACAAAAP//////////"/>
              </a:ext>
            </a:extLst>
          </p:cNvSpPr>
          <p:nvPr/>
        </p:nvSpPr>
        <p:spPr>
          <a:xfrm>
            <a:off x="5453380" y="3803015"/>
            <a:ext cx="6529705" cy="2367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INSERT INTO `AirBnB`.`expectedIncome` (`id_expectedIncome`,`expectedIncome`,`create_time`,`update_time`,`fk_facilityId`,`fk_facilityPriceId`,`fk_facilityOrderId`) VALUES (1,4558,'1986-05-14 16:31:53','1979-05-22 08:51:45',1,1,1);</a:t>
            </a:r>
          </a:p>
          <a:p>
            <a:pPr>
              <a:defRPr sz="1400" cap="none"/>
            </a:pPr>
          </a:p>
          <a:p>
            <a:pPr>
              <a:defRPr sz="1400" cap="none"/>
            </a:pPr>
          </a:p>
          <a:p>
            <a:pPr>
              <a:defRPr sz="1400" cap="none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wEAAFMBAADTOQAA+QMAABAAAAAmAAAACAAAAAEAAAAAAAAA"/>
              </a:ext>
            </a:extLst>
          </p:cNvSpPr>
          <p:nvPr>
            <p:ph type="title"/>
          </p:nvPr>
        </p:nvSpPr>
        <p:spPr>
          <a:xfrm>
            <a:off x="217805" y="215265"/>
            <a:ext cx="9182100" cy="430530"/>
          </a:xfrm>
        </p:spPr>
        <p:txBody>
          <a:bodyPr/>
          <a:lstStyle/>
          <a:p>
            <a:pPr>
              <a:defRPr sz="28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Implementation procedure: facility table 7/21</a:t>
            </a: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F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39937F03-4DD4-C689-9A2B-BBDC31656CEE}" type="slidenum">
              <a:t>8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F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2BgAABonAAAnMgAAWCkAABAAAAAmAAAACAAAAAAAAAAAAAAA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t>Ozdogan-Huseyin_92111877_DLBDSPBDM_P2_S</a:t>
            </a:r>
          </a:p>
        </p:txBody>
      </p:sp>
      <p:sp>
        <p:nvSpPr>
          <p:cNvPr id="5" name="SlideTitle2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GyEAAGoEAAAASwAAEhYAABAAAAAmAAAACAAAAP//////////"/>
              </a:ext>
            </a:extLst>
          </p:cNvSpPr>
          <p:nvPr/>
        </p:nvSpPr>
        <p:spPr>
          <a:xfrm>
            <a:off x="5381625" y="717550"/>
            <a:ext cx="6810375" cy="2870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CREATE TABLE `facility` (</a:t>
            </a:r>
          </a:p>
          <a:p>
            <a:pPr>
              <a:defRPr sz="1400" cap="none"/>
            </a:pPr>
            <a:r>
              <a:t>  `id_facility` int NOT NULL AUTO_INCREMENT,</a:t>
            </a:r>
          </a:p>
          <a:p>
            <a:pPr>
              <a:defRPr sz="1400" cap="none"/>
            </a:pPr>
            <a:r>
              <a:t>  `type` varchar(45) DEFAULT NULL,</a:t>
            </a:r>
          </a:p>
          <a:p>
            <a:pPr>
              <a:defRPr sz="1400" cap="none"/>
            </a:pPr>
            <a:r>
              <a:t>  `name` varchar(45) DEFAULT NULL,</a:t>
            </a:r>
          </a:p>
          <a:p>
            <a:pPr>
              <a:defRPr sz="1400" cap="none"/>
            </a:pPr>
            <a:r>
              <a:t>  `adress` varchar(45) DEFAULT NULL,</a:t>
            </a:r>
          </a:p>
          <a:p>
            <a:pPr>
              <a:defRPr sz="1400" cap="none"/>
            </a:pPr>
            <a:r>
              <a:t>  `email` varchar(45) DEFAULT NULL,</a:t>
            </a:r>
          </a:p>
          <a:p>
            <a:pPr>
              <a:defRPr sz="1400" cap="none"/>
            </a:pPr>
            <a:r>
              <a:t>  `telephone` varchar(45) DEFAULT NULL,</a:t>
            </a:r>
          </a:p>
          <a:p>
            <a:pPr>
              <a:defRPr sz="1400" cap="none"/>
            </a:pPr>
            <a:r>
              <a:t>  `create_time` timestamp NULL DEFAULT NULL,</a:t>
            </a:r>
          </a:p>
          <a:p>
            <a:pPr>
              <a:defRPr sz="1400" cap="none"/>
            </a:pPr>
            <a:r>
              <a:t>  `update_time` timestamp NULL DEFAULT NULL,</a:t>
            </a:r>
          </a:p>
          <a:p>
            <a:pPr>
              <a:defRPr sz="1400" cap="none"/>
            </a:pPr>
            <a:r>
              <a:t>  PRIMARY KEY (`id_facility`)</a:t>
            </a:r>
          </a:p>
          <a:p>
            <a:pPr>
              <a:defRPr sz="1400" cap="none"/>
            </a:pPr>
            <a:r>
              <a:t>) ENGINE=InnoDB AUTO_INCREMENT=21 DEFAULT CHARSET=utf8mb3 COMMENT='To define facility type like Hotel, apart and etc..';</a:t>
            </a:r>
          </a:p>
        </p:txBody>
      </p:sp>
      <p:sp>
        <p:nvSpPr>
          <p:cNvPr id="6" name="SlideTitle3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wIAAGQKAAD0IAAAmQwAABAAAAAmAAAACAAAAP//////////"/>
              </a:ext>
            </a:extLst>
          </p:cNvSpPr>
          <p:nvPr/>
        </p:nvSpPr>
        <p:spPr>
          <a:xfrm>
            <a:off x="405765" y="1689100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Table creation statement :</a:t>
            </a:r>
          </a:p>
        </p:txBody>
      </p:sp>
      <p:sp>
        <p:nvSpPr>
          <p:cNvPr id="7" name="Rectangle1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NQIAAJMdAACqIAAAyB8AABAAAAAmAAAACAAAAP//////////"/>
              </a:ext>
            </a:extLst>
          </p:cNvSpPr>
          <p:nvPr/>
        </p:nvSpPr>
        <p:spPr>
          <a:xfrm>
            <a:off x="358775" y="4807585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1</a:t>
            </a:r>
            <a:r>
              <a:rPr cap="none" baseline="30000"/>
              <a:t>st</a:t>
            </a:r>
            <a:r>
              <a:t>/20 Insert statement :</a:t>
            </a:r>
          </a:p>
        </p:txBody>
      </p:sp>
      <p:sp>
        <p:nvSpPr>
          <p:cNvPr id="8" name="Rectangle2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jCEAAGUXAAC3SQAA9iUAABAAAAAmAAAACAAAAP//////////"/>
              </a:ext>
            </a:extLst>
          </p:cNvSpPr>
          <p:nvPr/>
        </p:nvSpPr>
        <p:spPr>
          <a:xfrm>
            <a:off x="5453380" y="3803015"/>
            <a:ext cx="6529705" cy="2367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INSERT INTO `AirBnB`.`facility` (`id_facility`,`type`,`name`,`adress`,`email`,`telephone`,`create_time`,`update_time`) VALUES (1,'apartment','sint','Apt. 247','hhackett@example.com','08339197935','1974-08-31 09:18:10','1970-09-02 01:18:50');</a:t>
            </a:r>
          </a:p>
          <a:p>
            <a:pPr>
              <a:defRPr sz="1400" cap="none"/>
            </a:pPr>
          </a:p>
          <a:p>
            <a:pPr>
              <a:defRPr sz="1400" cap="none"/>
            </a:pPr>
          </a:p>
          <a:p>
            <a:pPr>
              <a:defRPr sz="1400" cap="none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wEAAFMBAADTOQAA+QMAABAAAAAmAAAACAAAAAEAAAAAAAAA"/>
              </a:ext>
            </a:extLst>
          </p:cNvSpPr>
          <p:nvPr>
            <p:ph type="title"/>
          </p:nvPr>
        </p:nvSpPr>
        <p:spPr>
          <a:xfrm>
            <a:off x="217805" y="215265"/>
            <a:ext cx="9182100" cy="430530"/>
          </a:xfrm>
        </p:spPr>
        <p:txBody>
          <a:bodyPr/>
          <a:lstStyle/>
          <a:p>
            <a:pPr>
              <a:defRPr sz="28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Implementation procedure: facilityAdvantages table 8/21</a:t>
            </a: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+DQAABonAADXRQAAWCkAABAAAAAmAAAACAAAAAAAAAAAAAAA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en-us"/>
            </a:pPr>
            <a:fld id="{4B18F44B-05A6-4D02-E8A0-F357BAEE1EA6}" type="slidenum">
              <a:t>9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u3soYxMAAAAlAAAAZAAAAA8BAAAAjgAAAEcAAACOAAAARw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2BgAABonAAAnMgAAWCkAABAAAAAmAAAACAAAAAAAAAAAAAAA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en-us"/>
            </a:pPr>
            <a:r>
              <a:t>Ozdogan-Huseyin_92111877_DLBDSPBDM_P2_S</a:t>
            </a:r>
          </a:p>
        </p:txBody>
      </p:sp>
      <p:sp>
        <p:nvSpPr>
          <p:cNvPr id="5" name="SlideTitle2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GyEAAGoEAAAASwAAEhYAABAAAAAmAAAACAAAAP//////////"/>
              </a:ext>
            </a:extLst>
          </p:cNvSpPr>
          <p:nvPr/>
        </p:nvSpPr>
        <p:spPr>
          <a:xfrm>
            <a:off x="5381625" y="717550"/>
            <a:ext cx="6810375" cy="2870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CREATE TABLE `facilityAdvantages` (</a:t>
            </a:r>
          </a:p>
          <a:p>
            <a:pPr>
              <a:defRPr sz="1400" cap="none"/>
            </a:pPr>
            <a:r>
              <a:t>  `id_facilityAdvantage` int NOT NULL AUTO_INCREMENT,</a:t>
            </a:r>
          </a:p>
          <a:p>
            <a:pPr>
              <a:defRPr sz="1400" cap="none"/>
            </a:pPr>
            <a:r>
              <a:t>  `advantage` varchar(45) DEFAULT NULL,</a:t>
            </a:r>
          </a:p>
          <a:p>
            <a:pPr>
              <a:defRPr sz="1400" cap="none"/>
            </a:pPr>
            <a:r>
              <a:t>  `create_time` timestamp NULL DEFAULT NULL,</a:t>
            </a:r>
          </a:p>
          <a:p>
            <a:pPr>
              <a:defRPr sz="1400" cap="none"/>
            </a:pPr>
            <a:r>
              <a:t>  `update_time` timestamp NULL DEFAULT NULL,</a:t>
            </a:r>
          </a:p>
          <a:p>
            <a:pPr>
              <a:defRPr sz="1400" cap="none"/>
            </a:pPr>
            <a:r>
              <a:t>  `fk_facilityId` int DEFAULT NULL,</a:t>
            </a:r>
          </a:p>
          <a:p>
            <a:pPr>
              <a:defRPr sz="1400" cap="none"/>
            </a:pPr>
            <a:r>
              <a:t>  PRIMARY KEY (`id_facilityAdvantage`),</a:t>
            </a:r>
          </a:p>
          <a:p>
            <a:pPr>
              <a:defRPr sz="1400" cap="none"/>
            </a:pPr>
            <a:r>
              <a:t>  KEY `fk_facilityAdvantages_1_idx` (`fk_facilityId`),</a:t>
            </a:r>
          </a:p>
          <a:p>
            <a:pPr>
              <a:defRPr sz="1400" cap="none"/>
            </a:pPr>
            <a:r>
              <a:t>  CONSTRAINT `fk_facilityAdvantages_1` FOREIGN KEY (`fk_facilityId`) REFERENCES `facility` (`id_facility`)</a:t>
            </a:r>
          </a:p>
          <a:p>
            <a:pPr>
              <a:defRPr sz="1400" cap="none"/>
            </a:pPr>
            <a:r>
              <a:t>) ENGINE=InnoDB AUTO_INCREMENT=21 DEFAULT CHARSET=utf8mb3 COMMENT='to keep records for the advantages of facility';</a:t>
            </a:r>
          </a:p>
        </p:txBody>
      </p:sp>
      <p:sp>
        <p:nvSpPr>
          <p:cNvPr id="6" name="SlideTitle3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wIAAGQKAAD0IAAAmQwAABAAAAAmAAAACAAAAP//////////"/>
              </a:ext>
            </a:extLst>
          </p:cNvSpPr>
          <p:nvPr/>
        </p:nvSpPr>
        <p:spPr>
          <a:xfrm>
            <a:off x="405765" y="1689100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Table creation statement :</a:t>
            </a:r>
          </a:p>
        </p:txBody>
      </p:sp>
      <p:sp>
        <p:nvSpPr>
          <p:cNvPr id="7" name="Rectangle1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U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NQIAAJMdAACqIAAAyB8AABAAAAAmAAAACAAAAP//////////"/>
              </a:ext>
            </a:extLst>
          </p:cNvSpPr>
          <p:nvPr/>
        </p:nvSpPr>
        <p:spPr>
          <a:xfrm>
            <a:off x="358775" y="4807585"/>
            <a:ext cx="495109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sz="2800" cap="none"/>
            </a:pPr>
            <a:r>
              <a:t>1</a:t>
            </a:r>
            <a:r>
              <a:rPr cap="none" baseline="30000"/>
              <a:t>st</a:t>
            </a:r>
            <a:r>
              <a:t>/20 Insert statement :</a:t>
            </a:r>
          </a:p>
        </p:txBody>
      </p:sp>
      <p:sp>
        <p:nvSpPr>
          <p:cNvPr id="8" name="Rectangle2"/>
          <p:cNvSpPr>
            <a:extLst>
              <a:ext uri="smNativeData">
                <pr:smNativeData xmlns:pr="smNativeData" xmlns="smNativeData" val="SMDATA_15_u3soYxMAAAAlAAAAZAAAAA0AAAAAAAAAAAAAAAAAAAAAA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jCEAAGUXAAC3SQAA9iUAABAAAAAmAAAACAAAAP//////////"/>
              </a:ext>
            </a:extLst>
          </p:cNvSpPr>
          <p:nvPr/>
        </p:nvSpPr>
        <p:spPr>
          <a:xfrm>
            <a:off x="5453380" y="3803015"/>
            <a:ext cx="6529705" cy="2367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>
              <a:defRPr sz="1400" cap="none"/>
            </a:pPr>
            <a:r>
              <a:t>INSERT INTO `AirBnB`.`facilityAdvantages` (`id_facilityAdvantage`,`advantage`,`create_time`,`update_time`,`fk_facilityId`) VALUES (1,'Necessitatibus molestias beatae voluptates qu','1972-11-21 04:41:28','2021-06-27 16:42:03',1);</a:t>
            </a:r>
          </a:p>
          <a:p>
            <a:pPr>
              <a:defRPr sz="1400" cap="none"/>
            </a:pPr>
          </a:p>
          <a:p>
            <a:pPr>
              <a:defRPr sz="1400" cap="none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DLBCSPJWD01-Project Java web development</dc:title>
  <dc:subject/>
  <dc:creator>Dev</dc:creator>
  <cp:keywords/>
  <dc:description/>
  <cp:lastModifiedBy>dev</cp:lastModifiedBy>
  <cp:revision>0</cp:revision>
  <dcterms:created xsi:type="dcterms:W3CDTF">2022-05-28T15:54:43Z</dcterms:created>
  <dcterms:modified xsi:type="dcterms:W3CDTF">2022-09-19T15:24:59Z</dcterms:modified>
</cp:coreProperties>
</file>