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7B251-5DDF-4EC3-A17A-9F97A212C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78B6B-81D0-4404-AF24-6B5F465D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8B6090-4E00-4E94-8B89-C2D2D988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25/09/2021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54279-E9B5-445A-A3AA-FE16EDF9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AF9AF-352E-43CD-B4CC-23A4A3F1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20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DBA51-204D-40B3-B93C-F2F016AA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6491FD-5F9C-412F-BE50-65D748B5C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505EB-97C4-40BC-8679-0934C8F6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25/09/2021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CBB89-3AF0-4F23-8256-61EF8B7A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E4B3EE-A2FC-4407-B59F-8B67543F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0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1AAB65-AB14-40D8-9B98-6F2BB21E7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E3C2BE-B1C7-4C66-A56E-DEB961C44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E5FA25-FB3A-49FC-89DE-00749C43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25/09/2021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DADDB8-2B78-4F76-B480-182FA921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555D5-454A-4569-AC74-6ACDE810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62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2C791-36CA-4CD8-8B12-DECEAA80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F1E43-4BFB-406A-A91C-014FD054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F730C-24BC-4AD3-BC2A-7F2BE819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25/09/2021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27A9B7-804A-4FA5-BE56-02A1DDC8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C2D55-6513-4FC2-A20F-DC42EAE4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15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0C297-401F-40E2-B3F1-FF73595F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CCBC11-A36D-4FC3-9E82-5F699C4F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FF34DE-1159-4482-8C18-6D06ACBC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25/09/2021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B732B6-9813-44F8-86B5-EF3D26E2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CB91A6-E068-4324-866B-F88571E5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72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A741A-662F-45BF-A6D8-EBFB350E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B9F70-9236-4F3D-BE47-61C5969E0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602C92-9C9C-46E2-9B48-16ACDEEC0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A26C64-FD16-4590-BB1F-D23B1D24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25/09/2021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AF6CA-517B-451E-A7B6-AB0BDC2E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5BE25-D019-44E4-88B0-3FC089F6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724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D01DB-174A-41D2-ACC9-03B6FFFE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28A5F-C7F3-49FF-AEDF-AB54A10A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CCAC18-239E-48E5-9C02-007CA913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BA2B00-F134-43F7-839A-75070B9EC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63CD4F-FDB7-4F28-A109-72BC12234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789A2E-9460-4E06-9D05-900280B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25/09/2021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2DD2A2-63CF-4DFA-A789-06850C84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10EA3B-CFBE-4D19-B692-4D4C58EC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69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1AFB3-5E8B-47AC-9ED1-0257945B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3A9755-BC95-42FB-B055-7A1B84DF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25/09/2021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904609-FBC0-47F6-BF01-63C0DCEB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F0CD73-5237-4764-A3BC-667BC085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95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613EA8-4994-4B56-A718-9FFF87D6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25/09/2021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093D09-F541-4CC6-A2C7-C8DE7AF7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0CFC7-6E27-49C8-BE44-7204AAD9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235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DAA6B-81E0-41C2-904C-3970EFD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A988B-BBFE-437E-840B-CE7CB343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C6280A-40B1-4777-A7F2-7ACB0A93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6DEF26-3765-4133-8D52-48EDE432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25/09/2021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0466C4-9A16-478C-9620-54FF1AEB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AD082-A72C-470A-929F-F6082B3C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80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055D2-42F9-40A2-BEC4-09D1B571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5B0D8A-2329-4A4D-8596-70BA0C89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068CFE-97F6-426D-B13A-5DCDBE995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CD5E21-DDE6-4B4E-B65E-EF97E6F2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25/09/2021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9A6B3F-7ED9-4796-90B1-1A125FDF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3A1F6D-7033-4656-8040-CBEF7F51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633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830AE2-ED90-4FCC-9106-5F5460B9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2A2E2A-7A81-4A83-83B6-C69FDC33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761CC-4571-4BC1-9AC5-FEACB55C7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9758-2D35-4640-9BA9-79D2A8E8D22A}" type="datetimeFigureOut">
              <a:rPr lang="es-MX" smtClean="0"/>
              <a:t>25/09/2021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57E00-516F-41E7-8B30-ABB581247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C430-6E5F-47FC-BB43-DFD1ED74E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1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C51E000-48E7-4217-B033-B9F7F0B9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4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A87BE5-96A5-46D6-BA29-13FDA2243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8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508A1C-8532-4278-8116-779F54AE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24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EMMANUEL ESCOBAR BENITEZ</dc:creator>
  <cp:lastModifiedBy>SEBASTIAN EMMANUEL ESCOBAR BENITEZ</cp:lastModifiedBy>
  <cp:revision>1</cp:revision>
  <dcterms:created xsi:type="dcterms:W3CDTF">2021-09-25T18:45:33Z</dcterms:created>
  <dcterms:modified xsi:type="dcterms:W3CDTF">2021-09-25T18:46:21Z</dcterms:modified>
</cp:coreProperties>
</file>