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7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11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67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0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73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2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0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13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3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3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8F05-1448-4D8D-99FB-08208F0284D0}" type="datetimeFigureOut">
              <a:rPr lang="es-MX" smtClean="0"/>
              <a:t>05/10/2021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76B9-7AB1-4BF6-AFEC-C27A513173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11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SISTEMAS-A</dc:creator>
  <cp:lastModifiedBy>SISTEMAS-A</cp:lastModifiedBy>
  <cp:revision>1</cp:revision>
  <dcterms:created xsi:type="dcterms:W3CDTF">2021-10-05T23:12:12Z</dcterms:created>
  <dcterms:modified xsi:type="dcterms:W3CDTF">2021-10-05T23:12:56Z</dcterms:modified>
</cp:coreProperties>
</file>