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>
        <p:scale>
          <a:sx n="77" d="100"/>
          <a:sy n="77" d="100"/>
        </p:scale>
        <p:origin x="29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CF7B251-5DDF-4EC3-A17A-9F97A212C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7178B6B-81D0-4404-AF24-6B5F465D2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FC8B6090-4E00-4E94-8B89-C2D2D988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9758-2D35-4640-9BA9-79D2A8E8D22A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C9A54279-E9B5-445A-A3AA-FE16EDF9E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B0AF9AF-352E-43CD-B4CC-23A4A3F1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372-CFD6-4CE0-A2EB-B5CF116B16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220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92DBA51-204D-40B3-B93C-F2F016AA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4D6491FD-5F9C-412F-BE50-65D748B5C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77C505EB-97C4-40BC-8679-0934C8F6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9758-2D35-4640-9BA9-79D2A8E8D22A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8EBCBB89-3AF0-4F23-8256-61EF8B7A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EEE4B3EE-A2FC-4407-B59F-8B67543F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372-CFD6-4CE0-A2EB-B5CF116B16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903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6D1AAB65-AB14-40D8-9B98-6F2BB21E7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F7E3C2BE-B1C7-4C66-A56E-DEB961C44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93E5FA25-FB3A-49FC-89DE-00749C43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9758-2D35-4640-9BA9-79D2A8E8D22A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BDADDB8-2B78-4F76-B480-182FA9212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E2F555D5-454A-4569-AC74-6ACDE810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372-CFD6-4CE0-A2EB-B5CF116B16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862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532C791-36CA-4CD8-8B12-DECEAA80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490F1E43-4BFB-406A-A91C-014FD054A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E5FF730C-24BC-4AD3-BC2A-7F2BE819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9758-2D35-4640-9BA9-79D2A8E8D22A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D27A9B7-804A-4FA5-BE56-02A1DDC8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588C2D55-6513-4FC2-A20F-DC42EAE4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372-CFD6-4CE0-A2EB-B5CF116B16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015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290C297-401F-40E2-B3F1-FF73595F7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0DCCBC11-A36D-4FC3-9E82-5F699C4F2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ECFF34DE-1159-4482-8C18-6D06ACBC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9758-2D35-4640-9BA9-79D2A8E8D22A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89B732B6-9813-44F8-86B5-EF3D26E27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A1CB91A6-E068-4324-866B-F88571E5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372-CFD6-4CE0-A2EB-B5CF116B16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722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A1A741A-662F-45BF-A6D8-EBFB350E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28DB9F70-9236-4F3D-BE47-61C5969E0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D1602C92-9C9C-46E2-9B48-16ACDEEC0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96A26C64-FD16-4590-BB1F-D23B1D24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9758-2D35-4640-9BA9-79D2A8E8D22A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E0BAF6CA-517B-451E-A7B6-AB0BDC2E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29F5BE25-D019-44E4-88B0-3FC089F6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372-CFD6-4CE0-A2EB-B5CF116B16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724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BFD01DB-174A-41D2-ACC9-03B6FFFE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BFE28A5F-C7F3-49FF-AEDF-AB54A10A2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56CCAC18-239E-48E5-9C02-007CA9135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23BA2B00-F134-43F7-839A-75070B9EC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D463CD4F-FDB7-4F28-A109-72BC12234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74789A2E-9460-4E06-9D05-900280B2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9758-2D35-4640-9BA9-79D2A8E8D22A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2A2DD2A2-63CF-4DFA-A789-06850C84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9B10EA3B-CFBE-4D19-B692-4D4C58EC5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372-CFD6-4CE0-A2EB-B5CF116B16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698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4F1AFB3-5E8B-47AC-9ED1-0257945B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393A9755-BC95-42FB-B055-7A1B84DF9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9758-2D35-4640-9BA9-79D2A8E8D22A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85904609-FBC0-47F6-BF01-63C0DCEB1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4CF0CD73-5237-4764-A3BC-667BC085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372-CFD6-4CE0-A2EB-B5CF116B16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895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3C613EA8-4994-4B56-A718-9FFF87D6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9758-2D35-4640-9BA9-79D2A8E8D22A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6A093D09-F541-4CC6-A2C7-C8DE7AF7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9C60CFC7-6E27-49C8-BE44-7204AAD9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372-CFD6-4CE0-A2EB-B5CF116B16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235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F71DAA6B-81E0-41C2-904C-3970EFDE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A6A988B-BBFE-437E-840B-CE7CB343F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B7C6280A-40B1-4777-A7F2-7ACB0A934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E26DEF26-3765-4133-8D52-48EDE432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9758-2D35-4640-9BA9-79D2A8E8D22A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EE0466C4-9A16-478C-9620-54FF1AEB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A07AD082-A72C-470A-929F-F6082B3C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372-CFD6-4CE0-A2EB-B5CF116B16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680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A3055D2-42F9-40A2-BEC4-09D1B571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A65B0D8A-2329-4A4D-8596-70BA0C89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0F068CFE-97F6-426D-B13A-5DCDBE995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06CD5E21-DDE6-4B4E-B65E-EF97E6F2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99758-2D35-4640-9BA9-79D2A8E8D22A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2B9A6B3F-7ED9-4796-90B1-1A125FDF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073A1F6D-7033-4656-8040-CBEF7F51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98372-CFD6-4CE0-A2EB-B5CF116B16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633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6A830AE2-ED90-4FCC-9106-5F5460B9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E02A2E2A-7A81-4A83-83B6-C69FDC337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43761CC-4571-4BC1-9AC5-FEACB55C7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99758-2D35-4640-9BA9-79D2A8E8D22A}" type="datetimeFigureOut">
              <a:rPr lang="es-MX" smtClean="0"/>
              <a:t>13/10/2021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7F757E00-516F-41E7-8B30-ABB581247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1411C430-6E5F-47FC-BB43-DFD1ED74E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98372-CFD6-4CE0-A2EB-B5CF116B16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41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="" xmlns:a16="http://schemas.microsoft.com/office/drawing/2014/main" id="{8C51E000-48E7-4217-B033-B9F7F0B93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7682"/>
            <a:ext cx="12192000" cy="685800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5887233" y="1039660"/>
            <a:ext cx="3507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Alumna:</a:t>
            </a:r>
          </a:p>
          <a:p>
            <a:r>
              <a:rPr lang="es-MX" sz="1400" b="1" u="sng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Samantha Nallely </a:t>
            </a:r>
            <a:r>
              <a:rPr lang="es-MX" sz="1400" b="1" u="sng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Almazan</a:t>
            </a:r>
            <a:r>
              <a:rPr lang="es-MX" sz="1400" b="1" u="sng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Guerrero</a:t>
            </a:r>
            <a:r>
              <a:rPr lang="es-MX" b="1" u="sng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6457166" y="3846915"/>
            <a:ext cx="2204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i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de octubre del 2021</a:t>
            </a:r>
            <a:endParaRPr lang="es-MX" sz="1400" b="1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311036" y="2442575"/>
            <a:ext cx="449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Código </a:t>
            </a:r>
            <a:r>
              <a:rPr lang="es-MX" b="1" i="1" dirty="0">
                <a:solidFill>
                  <a:schemeClr val="accent1">
                    <a:lumMod val="50000"/>
                  </a:schemeClr>
                </a:solidFill>
              </a:rPr>
              <a:t>B</a:t>
            </a:r>
            <a:r>
              <a:rPr lang="es-MX" b="1" i="1" dirty="0" smtClean="0">
                <a:solidFill>
                  <a:schemeClr val="accent1">
                    <a:lumMod val="50000"/>
                  </a:schemeClr>
                </a:solidFill>
              </a:rPr>
              <a:t>ioético del Operador Terapéutico </a:t>
            </a:r>
            <a:endParaRPr lang="es-MX" b="1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814159" y="5899759"/>
            <a:ext cx="2787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>
                <a:solidFill>
                  <a:schemeClr val="accent1">
                    <a:lumMod val="50000"/>
                  </a:schemeClr>
                </a:solidFill>
              </a:rPr>
              <a:t>Pedro Damián Aceves</a:t>
            </a:r>
          </a:p>
          <a:p>
            <a:r>
              <a:rPr lang="es-MX" sz="1200" dirty="0" smtClean="0">
                <a:solidFill>
                  <a:schemeClr val="accent1">
                    <a:lumMod val="50000"/>
                  </a:schemeClr>
                </a:solidFill>
              </a:rPr>
              <a:t>Director TSU</a:t>
            </a:r>
            <a:endParaRPr lang="es-MX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14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98A87BE5-96A5-46D6-BA29-13FDA2243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38410" y="935747"/>
            <a:ext cx="1124837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i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Resumen;</a:t>
            </a:r>
          </a:p>
          <a:p>
            <a:r>
              <a:rPr lang="es-MX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Código </a:t>
            </a:r>
            <a:r>
              <a:rPr lang="es-MX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 ética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Código: Sistemas de signos y reglas que permiten formular y comprender un mensaje.</a:t>
            </a:r>
          </a:p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Ética: Juicios de apariencia calificados de buenos o malos.</a:t>
            </a:r>
          </a:p>
          <a:p>
            <a:r>
              <a:rPr lang="es-MX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Código bioético</a:t>
            </a:r>
            <a:r>
              <a:rPr lang="es-MX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Código de Bioética representa una guía de conducta en el ejercicio profesional, con el fin de resolver diferencias en la prestación de los servicios a los enfermos y a sus familiares, así como entre personas y profesionales que intervienen en acontecimientos de la vida, particularmente relacionados con la Medicina y la salud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Es oportuno considerar el carácter reciente de los principios de la Bioética, que estudia sistemáticamente lo relativo al derecho a la vida, a la salud y la dignidad de la persona humana, para revisar los avances científicos y tecnológicos en especial aquellos que pudieran modificar la herencia y el destino del hombre. </a:t>
            </a:r>
            <a:endParaRPr lang="es-MX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Como miembro del Centro de Tratamiento, el bienestar de los usuarios y sus familias son mi prioridad. Brindare el mejor trato a todos los usuarios sin importar su credo, raza, posición social, sexo, discapacidad, edad y orientación sexual, no habrá agresiones de forma física ni psicológica. Antepondré siempre su bienestar, salud y dignidad. 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Promover la prevención y recuperación de los adictos.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Reconocer mis habilidades y limitaciones.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 me involucrare en ningún tipo de explotación contra los usuarios, ni la permitiré.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Daré seguimiento a la recuperación de los pacientes aun cuando su tratamiento en el centro haya terminado.</a:t>
            </a:r>
          </a:p>
          <a:p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Finalmente, este Código hace válidas las acciones para la democratización de la salud en México, que consisten en: considerar que la buena salud de la población es uno de los objetivos para obtener la igualdad de oportunidades en el desarrollo; que mediante la salud se estimula la capacidad para acrecentar sus medios de vida; que el valor de la salud es un objetivo social compartido de todos los sectores para fortalecer a la sociedad. </a:t>
            </a:r>
            <a:endParaRPr lang="es-MX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Derechos de los pacientes.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Recibir atención medica.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Recibir atención psicológica.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Recibir trato digno y respetuoso.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Recibir información suficiente, clara y oportuna.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Decidir libremente sobre su atención.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Ser tratado con confidencialidad.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Contar con facilidades para obtener una segunda oportunidad.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Recibir atención medica en caso de urgencia.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Contar con un expediente clínico.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Ser atendido cuanto se sienta inconforme por la atención medica y psicológica adquirida.</a:t>
            </a:r>
          </a:p>
          <a:p>
            <a:endParaRPr lang="es-MX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9748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="" xmlns:a16="http://schemas.microsoft.com/office/drawing/2014/main" id="{FC508A1C-8532-4278-8116-779F54AE5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242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438</Words>
  <Application>Microsoft Office PowerPoint</Application>
  <PresentationFormat>Panorámica</PresentationFormat>
  <Paragraphs>32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EMMANUEL ESCOBAR BENITEZ</dc:creator>
  <cp:lastModifiedBy>CiberAdonai</cp:lastModifiedBy>
  <cp:revision>15</cp:revision>
  <dcterms:created xsi:type="dcterms:W3CDTF">2021-09-25T18:45:33Z</dcterms:created>
  <dcterms:modified xsi:type="dcterms:W3CDTF">2021-10-13T23:22:45Z</dcterms:modified>
</cp:coreProperties>
</file>