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3F5D4-00B2-42B4-BBD5-860E690C1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400" dirty="0" err="1"/>
              <a:t>Identify</a:t>
            </a:r>
            <a:r>
              <a:rPr lang="es-CO" sz="4400" dirty="0"/>
              <a:t> </a:t>
            </a:r>
            <a:r>
              <a:rPr lang="es-CO" sz="4400" dirty="0" err="1"/>
              <a:t>business</a:t>
            </a:r>
            <a:r>
              <a:rPr lang="es-CO" sz="4400" dirty="0"/>
              <a:t> </a:t>
            </a:r>
            <a:r>
              <a:rPr lang="es-CO" sz="4400" dirty="0" err="1"/>
              <a:t>opportunities</a:t>
            </a:r>
            <a:r>
              <a:rPr lang="es-CO" sz="4400" dirty="0"/>
              <a:t> </a:t>
            </a:r>
            <a:r>
              <a:rPr lang="es-CO" sz="4400" dirty="0" err="1"/>
              <a:t>through</a:t>
            </a:r>
            <a:r>
              <a:rPr lang="es-CO" sz="4400" dirty="0"/>
              <a:t> </a:t>
            </a:r>
            <a:r>
              <a:rPr lang="es-CO" sz="4400" dirty="0" err="1"/>
              <a:t>clustering</a:t>
            </a:r>
            <a:endParaRPr lang="es-C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60337-213A-4DB6-9A32-2A139C623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93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5E299-B975-4C25-9595-9E0B3838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Trade</a:t>
            </a:r>
            <a:r>
              <a:rPr lang="es-CO" dirty="0"/>
              <a:t> </a:t>
            </a:r>
            <a:r>
              <a:rPr lang="es-CO" dirty="0" err="1"/>
              <a:t>map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Toronto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336CE5-0CB9-4835-900A-FF79F85D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87" y="1428750"/>
            <a:ext cx="9348350" cy="4930486"/>
          </a:xfrm>
        </p:spPr>
      </p:pic>
    </p:spTree>
    <p:extLst>
      <p:ext uri="{BB962C8B-B14F-4D97-AF65-F5344CB8AC3E}">
        <p14:creationId xmlns:p14="http://schemas.microsoft.com/office/powerpoint/2010/main" val="47535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CB6E-8605-479D-8C9B-B84A3AB0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129F82-D524-4A20-B530-B16FDD17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20" y="3003312"/>
            <a:ext cx="9030960" cy="1343212"/>
          </a:xfrm>
        </p:spPr>
      </p:pic>
    </p:spTree>
    <p:extLst>
      <p:ext uri="{BB962C8B-B14F-4D97-AF65-F5344CB8AC3E}">
        <p14:creationId xmlns:p14="http://schemas.microsoft.com/office/powerpoint/2010/main" val="223573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4332F-BF04-46A1-A95C-680B6A3A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9E12D6-00E2-407F-A2C4-6B652B8BD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009" y="3105014"/>
            <a:ext cx="9002381" cy="1943371"/>
          </a:xfrm>
        </p:spPr>
      </p:pic>
    </p:spTree>
    <p:extLst>
      <p:ext uri="{BB962C8B-B14F-4D97-AF65-F5344CB8AC3E}">
        <p14:creationId xmlns:p14="http://schemas.microsoft.com/office/powerpoint/2010/main" val="176646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77B4-DD81-47EB-ACDB-13AEB5C0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</a:t>
            </a:r>
            <a:r>
              <a:rPr lang="es-CO" dirty="0"/>
              <a:t>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49D0B8-B19A-47E9-847C-BEFA49B2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77" y="3738515"/>
            <a:ext cx="9097645" cy="676369"/>
          </a:xfrm>
        </p:spPr>
      </p:pic>
    </p:spTree>
    <p:extLst>
      <p:ext uri="{BB962C8B-B14F-4D97-AF65-F5344CB8AC3E}">
        <p14:creationId xmlns:p14="http://schemas.microsoft.com/office/powerpoint/2010/main" val="408052811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</TotalTime>
  <Words>15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Identify business opportunities through clustering</vt:lpstr>
      <vt:lpstr>Trade map of Toronto</vt:lpstr>
      <vt:lpstr>Cluster 0</vt:lpstr>
      <vt:lpstr>Cluster 1</vt:lpstr>
      <vt:lpstr>Cluster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business opportunities through clustering</dc:title>
  <dc:creator>carlos</dc:creator>
  <cp:lastModifiedBy>carlos</cp:lastModifiedBy>
  <cp:revision>1</cp:revision>
  <dcterms:created xsi:type="dcterms:W3CDTF">2020-06-22T04:41:17Z</dcterms:created>
  <dcterms:modified xsi:type="dcterms:W3CDTF">2020-06-22T04:45:27Z</dcterms:modified>
</cp:coreProperties>
</file>