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7" r:id="rId11"/>
    <p:sldId id="266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0" autoAdjust="0"/>
    <p:restoredTop sz="86475" autoAdjust="0"/>
  </p:normalViewPr>
  <p:slideViewPr>
    <p:cSldViewPr>
      <p:cViewPr>
        <p:scale>
          <a:sx n="66" d="100"/>
          <a:sy n="66" d="100"/>
        </p:scale>
        <p:origin x="-72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DAC7D8-7C06-42F8-BAD1-86AA09E4302B}" type="datetimeFigureOut">
              <a:rPr lang="en-US" smtClean="0"/>
              <a:t>2/14/2011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483F52-AF7C-49B3-9DCD-46211BB5C61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imarc.com/ipac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Gaming Input and the Arcade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Donald Heer</a:t>
            </a:r>
            <a:endParaRPr lang="en-US" dirty="0"/>
          </a:p>
          <a:p>
            <a:r>
              <a:rPr lang="en-US" dirty="0" smtClean="0"/>
              <a:t>2/14/2011</a:t>
            </a:r>
          </a:p>
        </p:txBody>
      </p:sp>
    </p:spTree>
    <p:extLst>
      <p:ext uri="{BB962C8B-B14F-4D97-AF65-F5344CB8AC3E}">
        <p14:creationId xmlns:p14="http://schemas.microsoft.com/office/powerpoint/2010/main" val="27117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5791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1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‘Add Credit’ button is ‘5’</a:t>
            </a:r>
          </a:p>
          <a:p>
            <a:r>
              <a:rPr lang="en-US" dirty="0" smtClean="0"/>
              <a:t>Limit your program to no </a:t>
            </a:r>
            <a:br>
              <a:rPr lang="en-US" dirty="0" smtClean="0"/>
            </a:br>
            <a:r>
              <a:rPr lang="en-US" dirty="0" smtClean="0"/>
              <a:t>more than 8 buttons at once</a:t>
            </a:r>
          </a:p>
          <a:p>
            <a:r>
              <a:rPr lang="en-US" sz="2400" dirty="0">
                <a:hlinkClick r:id="rId3"/>
              </a:rPr>
              <a:t>http://www.ultimarc.com/ipac2.html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Arcade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check for all buttons, not just the ‘first button’</a:t>
            </a:r>
          </a:p>
        </p:txBody>
      </p:sp>
    </p:spTree>
    <p:extLst>
      <p:ext uri="{BB962C8B-B14F-4D97-AF65-F5344CB8AC3E}">
        <p14:creationId xmlns:p14="http://schemas.microsoft.com/office/powerpoint/2010/main" val="40066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must be captured</a:t>
            </a:r>
            <a:r>
              <a:rPr lang="en-US" baseline="0" dirty="0" smtClean="0"/>
              <a:t> and processed when time is available</a:t>
            </a:r>
          </a:p>
          <a:p>
            <a:r>
              <a:rPr lang="en-US" baseline="0" dirty="0" smtClean="0"/>
              <a:t>Special abilities (click and hold) need to be hand made in many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Types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Mouse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The Arcade</a:t>
            </a:r>
          </a:p>
          <a:p>
            <a:pPr lvl="1"/>
            <a:r>
              <a:rPr lang="en-US" dirty="0" smtClean="0"/>
              <a:t>What inputs</a:t>
            </a:r>
            <a:r>
              <a:rPr lang="en-US" baseline="0" dirty="0" smtClean="0"/>
              <a:t> does the arcade have?</a:t>
            </a:r>
          </a:p>
        </p:txBody>
      </p:sp>
    </p:spTree>
    <p:extLst>
      <p:ext uri="{BB962C8B-B14F-4D97-AF65-F5344CB8AC3E}">
        <p14:creationId xmlns:p14="http://schemas.microsoft.com/office/powerpoint/2010/main" val="2273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r>
              <a:rPr lang="en-US" baseline="0" dirty="0" smtClean="0"/>
              <a:t>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Input</a:t>
            </a:r>
            <a:r>
              <a:rPr lang="en-US" baseline="0" dirty="0" smtClean="0"/>
              <a:t> is an Event</a:t>
            </a:r>
          </a:p>
          <a:p>
            <a:pPr lvl="0"/>
            <a:r>
              <a:rPr lang="en-US" baseline="0" dirty="0" smtClean="0"/>
              <a:t>Event: </a:t>
            </a:r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action that is usually initiated outside the scope of a program</a:t>
            </a:r>
          </a:p>
          <a:p>
            <a:pPr lvl="1"/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Should be ‘caught’ and buffered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Directmedia Layer </a:t>
            </a:r>
            <a:r>
              <a:rPr lang="en-US" dirty="0" smtClean="0"/>
              <a:t>(SDL)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 is a ‘wrapper’ that allows for use of many standard function in a way that is easier for producing games</a:t>
            </a:r>
          </a:p>
          <a:p>
            <a:r>
              <a:rPr lang="en-US" dirty="0" smtClean="0"/>
              <a:t>SDL</a:t>
            </a:r>
            <a:r>
              <a:rPr lang="en-US" baseline="0" dirty="0" smtClean="0"/>
              <a:t> contains input and output functions including mouse, keyboard, sound, and video.</a:t>
            </a:r>
          </a:p>
          <a:p>
            <a:r>
              <a:rPr lang="en-US" baseline="0" dirty="0" smtClean="0"/>
              <a:t>SDL </a:t>
            </a:r>
            <a:r>
              <a:rPr lang="en-US" baseline="0" dirty="0" smtClean="0"/>
              <a:t>is compatible with OpenGL</a:t>
            </a:r>
          </a:p>
        </p:txBody>
      </p:sp>
    </p:spTree>
    <p:extLst>
      <p:ext uri="{BB962C8B-B14F-4D97-AF65-F5344CB8AC3E}">
        <p14:creationId xmlns:p14="http://schemas.microsoft.com/office/powerpoint/2010/main" val="9021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program we will be using is:</a:t>
            </a:r>
          </a:p>
          <a:p>
            <a:pPr lvl="1"/>
            <a:r>
              <a:rPr lang="en-US" dirty="0" smtClean="0"/>
              <a:t>Based on NeHe</a:t>
            </a:r>
            <a:r>
              <a:rPr lang="en-US" baseline="0" dirty="0" smtClean="0"/>
              <a:t> source (Lesson 3)</a:t>
            </a:r>
          </a:p>
          <a:p>
            <a:pPr lvl="1"/>
            <a:r>
              <a:rPr lang="en-US" baseline="0" dirty="0" smtClean="0"/>
              <a:t>Controls the rotation of a cube based on mouse and keyboard input.</a:t>
            </a:r>
          </a:p>
        </p:txBody>
      </p:sp>
    </p:spTree>
    <p:extLst>
      <p:ext uri="{BB962C8B-B14F-4D97-AF65-F5344CB8AC3E}">
        <p14:creationId xmlns:p14="http://schemas.microsoft.com/office/powerpoint/2010/main" val="20086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bool Lesson::processEvents</a:t>
            </a:r>
            <a:r>
              <a:rPr lang="en-US" sz="2000" dirty="0" smtClean="0"/>
              <a:t>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SDL_Event </a:t>
            </a:r>
            <a:r>
              <a:rPr lang="en-US" sz="2000" dirty="0"/>
              <a:t>event;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</a:t>
            </a:r>
            <a:r>
              <a:rPr lang="en-US" sz="2000" dirty="0"/>
              <a:t>(SDL_PollEvent(&amp;</a:t>
            </a:r>
            <a:r>
              <a:rPr lang="en-US" sz="2000" dirty="0" smtClean="0"/>
              <a:t>event)){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switch </a:t>
            </a:r>
            <a:r>
              <a:rPr lang="en-US" sz="2000" dirty="0"/>
              <a:t>(event.type</a:t>
            </a:r>
            <a:r>
              <a:rPr lang="en-US" sz="2000" dirty="0" smtClean="0"/>
              <a:t>)</a:t>
            </a:r>
            <a:r>
              <a:rPr lang="en-US" sz="2000" dirty="0"/>
              <a:t> </a:t>
            </a:r>
            <a:r>
              <a:rPr lang="en-US" sz="2000" dirty="0" smtClean="0"/>
              <a:t>case{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case </a:t>
            </a:r>
            <a:r>
              <a:rPr lang="en-US" sz="2000" dirty="0"/>
              <a:t>SDL_KEYDOWN</a:t>
            </a:r>
            <a:r>
              <a:rPr lang="en-US" sz="2000" dirty="0" smtClean="0"/>
              <a:t>:{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SDLKey </a:t>
            </a:r>
            <a:r>
              <a:rPr lang="en-US" sz="2000" dirty="0"/>
              <a:t>sym </a:t>
            </a:r>
            <a:r>
              <a:rPr lang="en-US" sz="2000" dirty="0" smtClean="0"/>
              <a:t>= event.key.keysym.sym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52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bool Lesson::processEvents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SDL_Event </a:t>
            </a:r>
            <a:r>
              <a:rPr lang="en-US" sz="1600" dirty="0"/>
              <a:t>event;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while </a:t>
            </a:r>
            <a:r>
              <a:rPr lang="en-US" sz="1600" dirty="0"/>
              <a:t>(SDL_PollEvent(&amp;</a:t>
            </a:r>
            <a:r>
              <a:rPr lang="en-US" sz="1600" dirty="0" smtClean="0"/>
              <a:t>event)){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switch </a:t>
            </a:r>
            <a:r>
              <a:rPr lang="en-US" sz="1600" dirty="0"/>
              <a:t>(event.type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case{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/>
              <a:t>case SDL_MOUSEBUTTONDOWN</a:t>
            </a:r>
            <a:r>
              <a:rPr lang="en-US" sz="1600" dirty="0" smtClean="0"/>
              <a:t>:{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	</a:t>
            </a:r>
            <a:r>
              <a:rPr lang="en-US" sz="1600" dirty="0" smtClean="0"/>
              <a:t>std</a:t>
            </a:r>
            <a:r>
              <a:rPr lang="en-US" sz="1600" dirty="0"/>
              <a:t>::cout &lt;&lt; "Mouse Button Pressed.";</a:t>
            </a:r>
          </a:p>
          <a:p>
            <a:pPr marL="0" indent="0">
              <a:buNone/>
            </a:pPr>
            <a:r>
              <a:rPr lang="en-US" sz="1600" dirty="0"/>
              <a:t>			</a:t>
            </a:r>
            <a:r>
              <a:rPr lang="en-US" sz="1600" dirty="0" smtClean="0"/>
              <a:t>if</a:t>
            </a:r>
            <a:r>
              <a:rPr lang="en-US" sz="1600" dirty="0"/>
              <a:t>( event.button.button == SDL_BUTTON_LEFT )</a:t>
            </a:r>
          </a:p>
        </p:txBody>
      </p:sp>
    </p:spTree>
    <p:extLst>
      <p:ext uri="{BB962C8B-B14F-4D97-AF65-F5344CB8AC3E}">
        <p14:creationId xmlns:p14="http://schemas.microsoft.com/office/powerpoint/2010/main" val="783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Lets look at the sample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Arcade</a:t>
            </a:r>
            <a:endParaRPr lang="en-US" dirty="0"/>
          </a:p>
        </p:txBody>
      </p:sp>
      <p:pic>
        <p:nvPicPr>
          <p:cNvPr id="4" name="Picture 2" descr="C:\Users\Don\Desktop\arcadecontro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150" y="3429000"/>
            <a:ext cx="6271235" cy="31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2 player Support</a:t>
            </a:r>
          </a:p>
          <a:p>
            <a:r>
              <a:rPr lang="en-US" dirty="0" smtClean="0"/>
              <a:t>Acts</a:t>
            </a:r>
            <a:r>
              <a:rPr lang="en-US" baseline="0" dirty="0" smtClean="0"/>
              <a:t> as a Keyboard</a:t>
            </a:r>
          </a:p>
          <a:p>
            <a:r>
              <a:rPr lang="en-US" baseline="0" dirty="0" smtClean="0"/>
              <a:t>Currently setup for ‘free play’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1980</TotalTime>
  <Words>234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Gaming Input and the Arcade</vt:lpstr>
      <vt:lpstr>Overview</vt:lpstr>
      <vt:lpstr>Inputs in General</vt:lpstr>
      <vt:lpstr>Simple Directmedia Layer (SDL)</vt:lpstr>
      <vt:lpstr>Sample Program</vt:lpstr>
      <vt:lpstr>Keyboard Events</vt:lpstr>
      <vt:lpstr>Mouse Events</vt:lpstr>
      <vt:lpstr>Example</vt:lpstr>
      <vt:lpstr>The Arcade</vt:lpstr>
      <vt:lpstr>Player 1 Controls</vt:lpstr>
      <vt:lpstr>Arcade Gotchas</vt:lpstr>
      <vt:lpstr>Summary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Input and the Arcade</dc:title>
  <dc:creator>Don</dc:creator>
  <cp:lastModifiedBy>Don</cp:lastModifiedBy>
  <cp:revision>15</cp:revision>
  <dcterms:created xsi:type="dcterms:W3CDTF">2011-01-28T19:44:23Z</dcterms:created>
  <dcterms:modified xsi:type="dcterms:W3CDTF">2011-02-15T01:37:26Z</dcterms:modified>
</cp:coreProperties>
</file>