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CD4D-2478-4F1A-AD59-8787EA59EE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02D8-8C82-444F-89B2-00DFEF0A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CD4D-2478-4F1A-AD59-8787EA59EE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02D8-8C82-444F-89B2-00DFEF0A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CD4D-2478-4F1A-AD59-8787EA59EE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02D8-8C82-444F-89B2-00DFEF0A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8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CD4D-2478-4F1A-AD59-8787EA59EE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02D8-8C82-444F-89B2-00DFEF0A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7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CD4D-2478-4F1A-AD59-8787EA59EE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02D8-8C82-444F-89B2-00DFEF0A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CD4D-2478-4F1A-AD59-8787EA59EE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02D8-8C82-444F-89B2-00DFEF0A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CD4D-2478-4F1A-AD59-8787EA59EE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02D8-8C82-444F-89B2-00DFEF0A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5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CD4D-2478-4F1A-AD59-8787EA59EE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02D8-8C82-444F-89B2-00DFEF0A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CD4D-2478-4F1A-AD59-8787EA59EE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02D8-8C82-444F-89B2-00DFEF0A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CD4D-2478-4F1A-AD59-8787EA59EE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02D8-8C82-444F-89B2-00DFEF0A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0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CD4D-2478-4F1A-AD59-8787EA59EE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02D8-8C82-444F-89B2-00DFEF0A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2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CD4D-2478-4F1A-AD59-8787EA59EE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802D8-8C82-444F-89B2-00DFEF0A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8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1" y="369332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57" y="369332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4776" y="0"/>
            <a:ext cx="87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3x3, Parity (6,5) code, IDs 0-23, marker size 12mm (18mm with border), border size 0.25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30149"/>
              </p:ext>
            </p:extLst>
          </p:nvPr>
        </p:nvGraphicFramePr>
        <p:xfrm>
          <a:off x="276958" y="6120533"/>
          <a:ext cx="3504467" cy="403860"/>
        </p:xfrm>
        <a:graphic>
          <a:graphicData uri="http://schemas.openxmlformats.org/drawingml/2006/table">
            <a:tbl>
              <a:tblPr/>
              <a:tblGrid>
                <a:gridCol w="3504467">
                  <a:extLst>
                    <a:ext uri="{9D8B030D-6E8A-4147-A177-3AD203B41FA5}">
                      <a16:colId xmlns:a16="http://schemas.microsoft.com/office/drawing/2014/main" val="4091136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 err="1"/>
                        <a:t>arSetPatternDetectionMode</a:t>
                      </a:r>
                      <a:r>
                        <a:rPr lang="en-US" sz="800" dirty="0"/>
                        <a:t>(&lt;#</a:t>
                      </a:r>
                      <a:r>
                        <a:rPr lang="en-US" sz="800" dirty="0" err="1"/>
                        <a:t>ARHandle</a:t>
                      </a:r>
                      <a:r>
                        <a:rPr lang="en-US" sz="800" dirty="0"/>
                        <a:t> handle#&gt;, AR_MATRIX_CODE_DETECTION); </a:t>
                      </a:r>
                      <a:br>
                        <a:rPr lang="en-US" sz="800" dirty="0"/>
                      </a:br>
                      <a:r>
                        <a:rPr lang="en-US" sz="800" dirty="0" err="1"/>
                        <a:t>arSetMatrixCodeType</a:t>
                      </a:r>
                      <a:r>
                        <a:rPr lang="en-US" sz="800" dirty="0"/>
                        <a:t>(&lt;#</a:t>
                      </a:r>
                      <a:r>
                        <a:rPr lang="en-US" sz="800" dirty="0" err="1"/>
                        <a:t>ARHandle</a:t>
                      </a:r>
                      <a:r>
                        <a:rPr lang="en-US" sz="800" dirty="0"/>
                        <a:t> handle#&gt;, AR_MATRIX_CODE_3x3_PARITY65);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334303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6958" y="5603462"/>
            <a:ext cx="102806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73" y="369332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89" y="369332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05" y="369332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1" y="369332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1" y="1175732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57" y="1171805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73" y="1171805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89" y="1171805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05" y="1171805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1" y="1171805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1" y="1982132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57" y="1982132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73" y="1974278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89" y="1976449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05" y="1976507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1" y="1974278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1" y="2764330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57" y="2754068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73" y="2773755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89" y="2773755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05" y="2773755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1" y="2773755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21" y="3826035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57" y="3826035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93" y="3826035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29" y="3826035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65" y="3826035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01" y="3826035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21" y="4480837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57" y="4480837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93" y="4480837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29" y="4480837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65" y="4480837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01" y="4480837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21" y="5135639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57" y="5135639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93" y="5135639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29" y="5135639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65" y="5135639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01" y="5135639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21" y="5795789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57" y="5795789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93" y="5795789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29" y="5795789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65" y="5795789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01" y="5795789"/>
            <a:ext cx="648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885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07731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9" y="300116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82" y="307731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25" y="307731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86" y="307731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09" y="307731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344046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9" y="1344046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82" y="1344046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25" y="1344046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02" y="1344046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09" y="1344046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16" y="1344046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84" y="4821115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93" y="4813500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66" y="4821115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09" y="4821115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70" y="4821115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93" y="4821115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84" y="5857430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93" y="5857430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66" y="5857430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09" y="5857430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86" y="5857430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93" y="5857430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00" y="5857430"/>
            <a:ext cx="864000" cy="8640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30" name="Rectangle 29"/>
          <p:cNvSpPr/>
          <p:nvPr/>
        </p:nvSpPr>
        <p:spPr>
          <a:xfrm>
            <a:off x="114300" y="2904470"/>
            <a:ext cx="576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1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1354</TotalTime>
  <Words>29</Words>
  <Application>Microsoft Office PowerPoint</Application>
  <PresentationFormat>Letter Paper (8.5x11 in)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SERVERS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Andersen, Daniel S</dc:creator>
  <cp:lastModifiedBy>Andersen, Daniel S</cp:lastModifiedBy>
  <cp:revision>8</cp:revision>
  <cp:lastPrinted>2019-04-02T18:11:53Z</cp:lastPrinted>
  <dcterms:created xsi:type="dcterms:W3CDTF">2019-03-07T17:39:59Z</dcterms:created>
  <dcterms:modified xsi:type="dcterms:W3CDTF">2019-04-03T16:08:32Z</dcterms:modified>
</cp:coreProperties>
</file>