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6DBFA-9BF6-4E3D-81A2-5A76D6581807}" v="26" dt="2023-04-23T17:01:01.767"/>
    <p1510:client id="{5A4AD395-19F3-429E-AC08-AD856384EF50}" v="268" dt="2023-04-19T19:05:01.528"/>
    <p1510:client id="{770CBD92-25EB-49D5-AED1-E68F6F745BDF}" v="127" dt="2023-04-19T20:37:16.978"/>
    <p1510:client id="{8793E39F-52E6-4C0B-9DE6-0131ACADA2F9}" v="55" dt="2023-04-23T17:17:14.230"/>
    <p1510:client id="{9ED6AE5C-1499-4A76-92F8-0DA1391072D6}" v="15" dt="2023-04-24T21:10:00.606"/>
    <p1510:client id="{B550E685-FCC5-4D44-935E-7348135FA38B}" v="5" dt="2023-04-23T17:03:26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8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6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5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12D6AD-7096-45BB-9C02-468B2704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953252-97DE-4766-B2F6-E4FDA2FDA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0E202-60B4-1F22-3556-896F79BF9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63595"/>
            <a:ext cx="9906000" cy="2346368"/>
          </a:xfrm>
        </p:spPr>
        <p:txBody>
          <a:bodyPr>
            <a:normAutofit/>
          </a:bodyPr>
          <a:lstStyle/>
          <a:p>
            <a:pPr algn="l"/>
            <a:r>
              <a:rPr lang="ru-RU"/>
              <a:t>Python </a:t>
            </a:r>
            <a:r>
              <a:rPr lang="ru-RU" err="1"/>
              <a:t>and</a:t>
            </a:r>
            <a:r>
              <a:rPr lang="ru-RU"/>
              <a:t> C#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13C7C-DEB5-5744-8348-29FE87F3A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7620000" cy="1390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/>
              <a:t>Попов А. и Островский В. ИС-21</a:t>
            </a:r>
          </a:p>
        </p:txBody>
      </p:sp>
    </p:spTree>
    <p:extLst>
      <p:ext uri="{BB962C8B-B14F-4D97-AF65-F5344CB8AC3E}">
        <p14:creationId xmlns:p14="http://schemas.microsoft.com/office/powerpoint/2010/main" val="127785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90DC9-B72D-0272-1803-DF6DFE16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42333"/>
            <a:ext cx="5905500" cy="162596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000"/>
              <a:t>С# №4</a:t>
            </a:r>
          </a:p>
        </p:txBody>
      </p:sp>
      <p:pic>
        <p:nvPicPr>
          <p:cNvPr id="7" name="Рисунок 7" descr="Изображение выглядит как текст, письмо&#10;&#10;Автоматически созданное описание">
            <a:extLst>
              <a:ext uri="{FF2B5EF4-FFF2-40B4-BE49-F238E27FC236}">
                <a16:creationId xmlns:a16="http://schemas.microsoft.com/office/drawing/2014/main" id="{50C2945F-81A4-9802-4328-A5F1E28AD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" b="5452"/>
          <a:stretch/>
        </p:blipFill>
        <p:spPr>
          <a:xfrm>
            <a:off x="1" y="2"/>
            <a:ext cx="6000749" cy="4048201"/>
          </a:xfrm>
          <a:custGeom>
            <a:avLst/>
            <a:gdLst/>
            <a:ahLst/>
            <a:cxnLst/>
            <a:rect l="l" t="t" r="r" b="b"/>
            <a:pathLst>
              <a:path w="6000749" h="4048201">
                <a:moveTo>
                  <a:pt x="0" y="0"/>
                </a:moveTo>
                <a:lnTo>
                  <a:pt x="6000749" y="0"/>
                </a:lnTo>
                <a:lnTo>
                  <a:pt x="6000749" y="4048201"/>
                </a:lnTo>
                <a:lnTo>
                  <a:pt x="5944247" y="4045387"/>
                </a:lnTo>
                <a:cubicBezTo>
                  <a:pt x="5912733" y="4040867"/>
                  <a:pt x="5883531" y="4032761"/>
                  <a:pt x="5860259" y="4018993"/>
                </a:cubicBezTo>
                <a:cubicBezTo>
                  <a:pt x="5845522" y="4010145"/>
                  <a:pt x="5815127" y="4009004"/>
                  <a:pt x="5790563" y="4005335"/>
                </a:cubicBezTo>
                <a:cubicBezTo>
                  <a:pt x="5770110" y="4002399"/>
                  <a:pt x="5748643" y="3999987"/>
                  <a:pt x="5726340" y="3999392"/>
                </a:cubicBezTo>
                <a:cubicBezTo>
                  <a:pt x="5702558" y="3998630"/>
                  <a:pt x="5676008" y="3996376"/>
                  <a:pt x="5653401" y="4001303"/>
                </a:cubicBezTo>
                <a:cubicBezTo>
                  <a:pt x="5584839" y="4015993"/>
                  <a:pt x="5528518" y="4014398"/>
                  <a:pt x="5475787" y="3994543"/>
                </a:cubicBezTo>
                <a:cubicBezTo>
                  <a:pt x="5448461" y="3984280"/>
                  <a:pt x="5408578" y="3972789"/>
                  <a:pt x="5376427" y="3977186"/>
                </a:cubicBezTo>
                <a:cubicBezTo>
                  <a:pt x="5298173" y="3987786"/>
                  <a:pt x="5231306" y="3983731"/>
                  <a:pt x="5158711" y="3977849"/>
                </a:cubicBezTo>
                <a:cubicBezTo>
                  <a:pt x="5111928" y="3974139"/>
                  <a:pt x="5059522" y="3974442"/>
                  <a:pt x="5009625" y="3971931"/>
                </a:cubicBezTo>
                <a:cubicBezTo>
                  <a:pt x="4951287" y="3968925"/>
                  <a:pt x="4888949" y="3973666"/>
                  <a:pt x="4849941" y="3947886"/>
                </a:cubicBezTo>
                <a:cubicBezTo>
                  <a:pt x="4845543" y="3945116"/>
                  <a:pt x="4833681" y="3946241"/>
                  <a:pt x="4827520" y="3943911"/>
                </a:cubicBezTo>
                <a:cubicBezTo>
                  <a:pt x="4807945" y="3936885"/>
                  <a:pt x="4783117" y="3931364"/>
                  <a:pt x="4771814" y="3921081"/>
                </a:cubicBezTo>
                <a:cubicBezTo>
                  <a:pt x="4739115" y="3891003"/>
                  <a:pt x="4712325" y="3858949"/>
                  <a:pt x="4682399" y="3827911"/>
                </a:cubicBezTo>
                <a:cubicBezTo>
                  <a:pt x="4675987" y="3821273"/>
                  <a:pt x="4669645" y="3812548"/>
                  <a:pt x="4657971" y="3809870"/>
                </a:cubicBezTo>
                <a:cubicBezTo>
                  <a:pt x="4590588" y="3794559"/>
                  <a:pt x="4522266" y="3780327"/>
                  <a:pt x="4453288" y="3766566"/>
                </a:cubicBezTo>
                <a:cubicBezTo>
                  <a:pt x="4425551" y="3761082"/>
                  <a:pt x="4404161" y="3769423"/>
                  <a:pt x="4382131" y="3783516"/>
                </a:cubicBezTo>
                <a:cubicBezTo>
                  <a:pt x="4360738" y="3796954"/>
                  <a:pt x="4334041" y="3811525"/>
                  <a:pt x="4305858" y="3818191"/>
                </a:cubicBezTo>
                <a:cubicBezTo>
                  <a:pt x="4249453" y="3831335"/>
                  <a:pt x="4190357" y="3840900"/>
                  <a:pt x="4132173" y="3849202"/>
                </a:cubicBezTo>
                <a:cubicBezTo>
                  <a:pt x="4110399" y="3852309"/>
                  <a:pt x="4086246" y="3848957"/>
                  <a:pt x="4065132" y="3846494"/>
                </a:cubicBezTo>
                <a:cubicBezTo>
                  <a:pt x="4025130" y="3841816"/>
                  <a:pt x="3987480" y="3833214"/>
                  <a:pt x="3946286" y="3830407"/>
                </a:cubicBezTo>
                <a:cubicBezTo>
                  <a:pt x="3898481" y="3827220"/>
                  <a:pt x="3868394" y="3815462"/>
                  <a:pt x="3850960" y="3792837"/>
                </a:cubicBezTo>
                <a:cubicBezTo>
                  <a:pt x="3825028" y="3759151"/>
                  <a:pt x="3772121" y="3740642"/>
                  <a:pt x="3710981" y="3728217"/>
                </a:cubicBezTo>
                <a:cubicBezTo>
                  <a:pt x="3633314" y="3712297"/>
                  <a:pt x="3545330" y="3726172"/>
                  <a:pt x="3460521" y="3731663"/>
                </a:cubicBezTo>
                <a:cubicBezTo>
                  <a:pt x="3428049" y="3733842"/>
                  <a:pt x="3394563" y="3736542"/>
                  <a:pt x="3364418" y="3734612"/>
                </a:cubicBezTo>
                <a:cubicBezTo>
                  <a:pt x="3250133" y="3727505"/>
                  <a:pt x="3136002" y="3721509"/>
                  <a:pt x="3013997" y="3739481"/>
                </a:cubicBezTo>
                <a:cubicBezTo>
                  <a:pt x="3004006" y="3740906"/>
                  <a:pt x="2993928" y="3741779"/>
                  <a:pt x="2983805" y="3742278"/>
                </a:cubicBezTo>
                <a:cubicBezTo>
                  <a:pt x="2895979" y="3747067"/>
                  <a:pt x="2805960" y="3756890"/>
                  <a:pt x="2738094" y="3725411"/>
                </a:cubicBezTo>
                <a:cubicBezTo>
                  <a:pt x="2725615" y="3719638"/>
                  <a:pt x="2699242" y="3721135"/>
                  <a:pt x="2678828" y="3721025"/>
                </a:cubicBezTo>
                <a:cubicBezTo>
                  <a:pt x="2643514" y="3721155"/>
                  <a:pt x="2618910" y="3714659"/>
                  <a:pt x="2603910" y="3698860"/>
                </a:cubicBezTo>
                <a:cubicBezTo>
                  <a:pt x="2578519" y="3671516"/>
                  <a:pt x="2549282" y="3645289"/>
                  <a:pt x="2525978" y="3617268"/>
                </a:cubicBezTo>
                <a:cubicBezTo>
                  <a:pt x="2509762" y="3598057"/>
                  <a:pt x="2483468" y="3589913"/>
                  <a:pt x="2444032" y="3586664"/>
                </a:cubicBezTo>
                <a:cubicBezTo>
                  <a:pt x="2421927" y="3584910"/>
                  <a:pt x="2401860" y="3577011"/>
                  <a:pt x="2385112" y="3569392"/>
                </a:cubicBezTo>
                <a:cubicBezTo>
                  <a:pt x="2364860" y="3560197"/>
                  <a:pt x="2352980" y="3545842"/>
                  <a:pt x="2331129" y="3538198"/>
                </a:cubicBezTo>
                <a:cubicBezTo>
                  <a:pt x="2277762" y="3518999"/>
                  <a:pt x="2258266" y="3492136"/>
                  <a:pt x="2269566" y="3453894"/>
                </a:cubicBezTo>
                <a:cubicBezTo>
                  <a:pt x="2279659" y="3419977"/>
                  <a:pt x="2235034" y="3382914"/>
                  <a:pt x="2183419" y="3383669"/>
                </a:cubicBezTo>
                <a:cubicBezTo>
                  <a:pt x="2126349" y="3384447"/>
                  <a:pt x="2085261" y="3372185"/>
                  <a:pt x="2042813" y="3358037"/>
                </a:cubicBezTo>
                <a:cubicBezTo>
                  <a:pt x="2019099" y="3350091"/>
                  <a:pt x="1986669" y="3344900"/>
                  <a:pt x="1956288" y="3346401"/>
                </a:cubicBezTo>
                <a:cubicBezTo>
                  <a:pt x="1840886" y="3351916"/>
                  <a:pt x="1735315" y="3380383"/>
                  <a:pt x="1630190" y="3417096"/>
                </a:cubicBezTo>
                <a:cubicBezTo>
                  <a:pt x="1561494" y="3441060"/>
                  <a:pt x="1483492" y="3455965"/>
                  <a:pt x="1408608" y="3472313"/>
                </a:cubicBezTo>
                <a:cubicBezTo>
                  <a:pt x="1385284" y="3477339"/>
                  <a:pt x="1354772" y="3477918"/>
                  <a:pt x="1333449" y="3473973"/>
                </a:cubicBezTo>
                <a:cubicBezTo>
                  <a:pt x="1258677" y="3460472"/>
                  <a:pt x="1184155" y="3446180"/>
                  <a:pt x="1113854" y="3428265"/>
                </a:cubicBezTo>
                <a:cubicBezTo>
                  <a:pt x="1048427" y="3411356"/>
                  <a:pt x="977291" y="3410553"/>
                  <a:pt x="902724" y="3424024"/>
                </a:cubicBezTo>
                <a:cubicBezTo>
                  <a:pt x="848399" y="3433852"/>
                  <a:pt x="798480" y="3436253"/>
                  <a:pt x="746075" y="3436555"/>
                </a:cubicBezTo>
                <a:cubicBezTo>
                  <a:pt x="702394" y="3436745"/>
                  <a:pt x="654694" y="3439396"/>
                  <a:pt x="611517" y="3448201"/>
                </a:cubicBezTo>
                <a:cubicBezTo>
                  <a:pt x="551003" y="3460611"/>
                  <a:pt x="499904" y="3462426"/>
                  <a:pt x="448281" y="3450343"/>
                </a:cubicBezTo>
                <a:cubicBezTo>
                  <a:pt x="420771" y="3443882"/>
                  <a:pt x="386449" y="3443304"/>
                  <a:pt x="354390" y="3440702"/>
                </a:cubicBezTo>
                <a:cubicBezTo>
                  <a:pt x="305001" y="3436609"/>
                  <a:pt x="254061" y="3434435"/>
                  <a:pt x="205560" y="3428894"/>
                </a:cubicBezTo>
                <a:cubicBezTo>
                  <a:pt x="153378" y="3423121"/>
                  <a:pt x="104769" y="3411741"/>
                  <a:pt x="51784" y="3407972"/>
                </a:cubicBezTo>
                <a:lnTo>
                  <a:pt x="0" y="3398392"/>
                </a:lnTo>
                <a:close/>
              </a:path>
            </a:pathLst>
          </a:custGeom>
        </p:spPr>
      </p:pic>
      <p:pic>
        <p:nvPicPr>
          <p:cNvPr id="6" name="Рисунок 6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C02BFB1C-8E14-34CA-66FA-F230416F9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1757"/>
          <a:stretch/>
        </p:blipFill>
        <p:spPr>
          <a:xfrm>
            <a:off x="6191250" y="10"/>
            <a:ext cx="6000750" cy="4038328"/>
          </a:xfrm>
          <a:custGeom>
            <a:avLst/>
            <a:gdLst/>
            <a:ahLst/>
            <a:cxnLst/>
            <a:rect l="l" t="t" r="r" b="b"/>
            <a:pathLst>
              <a:path w="6000750" h="4038338">
                <a:moveTo>
                  <a:pt x="0" y="0"/>
                </a:moveTo>
                <a:lnTo>
                  <a:pt x="6000750" y="0"/>
                </a:lnTo>
                <a:lnTo>
                  <a:pt x="6000750" y="3014035"/>
                </a:lnTo>
                <a:lnTo>
                  <a:pt x="5966830" y="3028116"/>
                </a:lnTo>
                <a:cubicBezTo>
                  <a:pt x="5952443" y="3034512"/>
                  <a:pt x="5934250" y="3039750"/>
                  <a:pt x="5924081" y="3047622"/>
                </a:cubicBezTo>
                <a:cubicBezTo>
                  <a:pt x="5872250" y="3087682"/>
                  <a:pt x="5801533" y="3089841"/>
                  <a:pt x="5731624" y="3095095"/>
                </a:cubicBezTo>
                <a:cubicBezTo>
                  <a:pt x="5719354" y="3095902"/>
                  <a:pt x="5704534" y="3096694"/>
                  <a:pt x="5694549" y="3100763"/>
                </a:cubicBezTo>
                <a:cubicBezTo>
                  <a:pt x="5649454" y="3119091"/>
                  <a:pt x="5609249" y="3120675"/>
                  <a:pt x="5566282" y="3110565"/>
                </a:cubicBezTo>
                <a:cubicBezTo>
                  <a:pt x="5528993" y="3101914"/>
                  <a:pt x="5487135" y="3099578"/>
                  <a:pt x="5447800" y="3122561"/>
                </a:cubicBezTo>
                <a:cubicBezTo>
                  <a:pt x="5360376" y="3173554"/>
                  <a:pt x="5261407" y="3189562"/>
                  <a:pt x="5153053" y="3180664"/>
                </a:cubicBezTo>
                <a:cubicBezTo>
                  <a:pt x="5075663" y="3174334"/>
                  <a:pt x="5001217" y="3180991"/>
                  <a:pt x="4924781" y="3209456"/>
                </a:cubicBezTo>
                <a:cubicBezTo>
                  <a:pt x="4895391" y="3220447"/>
                  <a:pt x="4855493" y="3221608"/>
                  <a:pt x="4820364" y="3228131"/>
                </a:cubicBezTo>
                <a:cubicBezTo>
                  <a:pt x="4800480" y="3231723"/>
                  <a:pt x="4778372" y="3235065"/>
                  <a:pt x="4761902" y="3242137"/>
                </a:cubicBezTo>
                <a:cubicBezTo>
                  <a:pt x="4717897" y="3260500"/>
                  <a:pt x="4677587" y="3281733"/>
                  <a:pt x="4633202" y="3299962"/>
                </a:cubicBezTo>
                <a:cubicBezTo>
                  <a:pt x="4611860" y="3308671"/>
                  <a:pt x="4585870" y="3315400"/>
                  <a:pt x="4560907" y="3319152"/>
                </a:cubicBezTo>
                <a:cubicBezTo>
                  <a:pt x="4487147" y="3330619"/>
                  <a:pt x="4413256" y="3341162"/>
                  <a:pt x="4339486" y="3349988"/>
                </a:cubicBezTo>
                <a:cubicBezTo>
                  <a:pt x="4217749" y="3364712"/>
                  <a:pt x="4094519" y="3381727"/>
                  <a:pt x="3999196" y="3339060"/>
                </a:cubicBezTo>
                <a:cubicBezTo>
                  <a:pt x="3991419" y="3335638"/>
                  <a:pt x="3975703" y="3335236"/>
                  <a:pt x="3963458" y="3336228"/>
                </a:cubicBezTo>
                <a:cubicBezTo>
                  <a:pt x="3906915" y="3340709"/>
                  <a:pt x="3849392" y="3348538"/>
                  <a:pt x="3793244" y="3350695"/>
                </a:cubicBezTo>
                <a:cubicBezTo>
                  <a:pt x="3748320" y="3352384"/>
                  <a:pt x="3711764" y="3359110"/>
                  <a:pt x="3680534" y="3380182"/>
                </a:cubicBezTo>
                <a:cubicBezTo>
                  <a:pt x="3639690" y="3407913"/>
                  <a:pt x="3587939" y="3428136"/>
                  <a:pt x="3528420" y="3429642"/>
                </a:cubicBezTo>
                <a:cubicBezTo>
                  <a:pt x="3468933" y="3431332"/>
                  <a:pt x="3432439" y="3451266"/>
                  <a:pt x="3391383" y="3472419"/>
                </a:cubicBezTo>
                <a:cubicBezTo>
                  <a:pt x="3361528" y="3487818"/>
                  <a:pt x="3327785" y="3506605"/>
                  <a:pt x="3292964" y="3512706"/>
                </a:cubicBezTo>
                <a:cubicBezTo>
                  <a:pt x="3214060" y="3526418"/>
                  <a:pt x="3151318" y="3574267"/>
                  <a:pt x="3062201" y="3564890"/>
                </a:cubicBezTo>
                <a:cubicBezTo>
                  <a:pt x="3056279" y="3564225"/>
                  <a:pt x="3046456" y="3569403"/>
                  <a:pt x="3038377" y="3571499"/>
                </a:cubicBezTo>
                <a:cubicBezTo>
                  <a:pt x="2973700" y="3587903"/>
                  <a:pt x="2910969" y="3589865"/>
                  <a:pt x="2859478" y="3573610"/>
                </a:cubicBezTo>
                <a:cubicBezTo>
                  <a:pt x="2791993" y="3552460"/>
                  <a:pt x="2721606" y="3559482"/>
                  <a:pt x="2645189" y="3580393"/>
                </a:cubicBezTo>
                <a:cubicBezTo>
                  <a:pt x="2620649" y="3587104"/>
                  <a:pt x="2595977" y="3592890"/>
                  <a:pt x="2571005" y="3599095"/>
                </a:cubicBezTo>
                <a:cubicBezTo>
                  <a:pt x="2537264" y="3607686"/>
                  <a:pt x="2503192" y="3616514"/>
                  <a:pt x="2469455" y="3625104"/>
                </a:cubicBezTo>
                <a:cubicBezTo>
                  <a:pt x="2436782" y="3633542"/>
                  <a:pt x="2400912" y="3645078"/>
                  <a:pt x="2372944" y="3632831"/>
                </a:cubicBezTo>
                <a:cubicBezTo>
                  <a:pt x="2348857" y="3622294"/>
                  <a:pt x="2333335" y="3625831"/>
                  <a:pt x="2314679" y="3640577"/>
                </a:cubicBezTo>
                <a:cubicBezTo>
                  <a:pt x="2249913" y="3692113"/>
                  <a:pt x="2167939" y="3730244"/>
                  <a:pt x="2058974" y="3747677"/>
                </a:cubicBezTo>
                <a:cubicBezTo>
                  <a:pt x="2036537" y="3751257"/>
                  <a:pt x="2014061" y="3757106"/>
                  <a:pt x="1992327" y="3763040"/>
                </a:cubicBezTo>
                <a:cubicBezTo>
                  <a:pt x="1978998" y="3766641"/>
                  <a:pt x="1962841" y="3770835"/>
                  <a:pt x="1955347" y="3777003"/>
                </a:cubicBezTo>
                <a:cubicBezTo>
                  <a:pt x="1896888" y="3824240"/>
                  <a:pt x="1821061" y="3862060"/>
                  <a:pt x="1737354" y="3895718"/>
                </a:cubicBezTo>
                <a:cubicBezTo>
                  <a:pt x="1707383" y="3907735"/>
                  <a:pt x="1675266" y="3920058"/>
                  <a:pt x="1642029" y="3927066"/>
                </a:cubicBezTo>
                <a:cubicBezTo>
                  <a:pt x="1607367" y="3934277"/>
                  <a:pt x="1570070" y="3935822"/>
                  <a:pt x="1534084" y="3938879"/>
                </a:cubicBezTo>
                <a:cubicBezTo>
                  <a:pt x="1512864" y="3940775"/>
                  <a:pt x="1488617" y="3944422"/>
                  <a:pt x="1471073" y="3941450"/>
                </a:cubicBezTo>
                <a:cubicBezTo>
                  <a:pt x="1415484" y="3932199"/>
                  <a:pt x="1361493" y="3921398"/>
                  <a:pt x="1309076" y="3908861"/>
                </a:cubicBezTo>
                <a:cubicBezTo>
                  <a:pt x="1264195" y="3898081"/>
                  <a:pt x="1255284" y="3896899"/>
                  <a:pt x="1221530" y="3923241"/>
                </a:cubicBezTo>
                <a:cubicBezTo>
                  <a:pt x="1186779" y="3950290"/>
                  <a:pt x="1141270" y="3968301"/>
                  <a:pt x="1089816" y="3980362"/>
                </a:cubicBezTo>
                <a:cubicBezTo>
                  <a:pt x="1008387" y="3999344"/>
                  <a:pt x="926086" y="4017317"/>
                  <a:pt x="843417" y="4032700"/>
                </a:cubicBezTo>
                <a:cubicBezTo>
                  <a:pt x="768546" y="4046592"/>
                  <a:pt x="730065" y="4034711"/>
                  <a:pt x="709553" y="3998175"/>
                </a:cubicBezTo>
                <a:cubicBezTo>
                  <a:pt x="697923" y="3977931"/>
                  <a:pt x="683529" y="3956192"/>
                  <a:pt x="637024" y="3956976"/>
                </a:cubicBezTo>
                <a:cubicBezTo>
                  <a:pt x="561096" y="3958367"/>
                  <a:pt x="483055" y="3965348"/>
                  <a:pt x="439818" y="3925257"/>
                </a:cubicBezTo>
                <a:cubicBezTo>
                  <a:pt x="420898" y="3938151"/>
                  <a:pt x="409248" y="3945856"/>
                  <a:pt x="397954" y="3953509"/>
                </a:cubicBezTo>
                <a:cubicBezTo>
                  <a:pt x="366752" y="3974766"/>
                  <a:pt x="298150" y="3991730"/>
                  <a:pt x="260774" y="3982524"/>
                </a:cubicBezTo>
                <a:cubicBezTo>
                  <a:pt x="205702" y="3969233"/>
                  <a:pt x="158421" y="3979944"/>
                  <a:pt x="110748" y="4003173"/>
                </a:cubicBezTo>
                <a:cubicBezTo>
                  <a:pt x="90816" y="4012815"/>
                  <a:pt x="69989" y="4020495"/>
                  <a:pt x="48615" y="4026612"/>
                </a:cubicBezTo>
                <a:lnTo>
                  <a:pt x="0" y="4037066"/>
                </a:lnTo>
                <a:close/>
              </a:path>
            </a:pathLst>
          </a:custGeom>
        </p:spPr>
      </p:pic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71811820-403F-4D93-B710-D7F182DE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E1A8673D-5FEF-402F-8864-988FBAF8C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2E08B-3C55-F5D0-DC74-B2BD3F24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70" y="809918"/>
            <a:ext cx="9538915" cy="1010931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С# №5</a:t>
            </a:r>
            <a:endParaRPr lang="ru-RU">
              <a:ea typeface="+mj-lt"/>
              <a:cs typeface="+mj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8A4EC6-C012-271C-A845-394DE20F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796" y="2942386"/>
            <a:ext cx="3229554" cy="3153614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A9ACCC-0126-48E3-BE37-405CBDAC1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18712"/>
            <a:ext cx="12192000" cy="1029386"/>
            <a:chOff x="0" y="3014035"/>
            <a:chExt cx="12192000" cy="120382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D09E29-DA9C-48B4-8529-45E27815C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3014035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D777C00-D019-4D9B-B6A9-48984C81A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3014035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A39BB18-A8CC-F670-90AC-3280272AB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65" y="2829484"/>
            <a:ext cx="4200458" cy="3376802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, монитор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5926E8A0-4021-C7BD-6059-B27FC66E0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275" y="2835751"/>
            <a:ext cx="4949321" cy="337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02E11-D828-1FA5-09DD-1A926BB5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70" y="809918"/>
            <a:ext cx="9538915" cy="1010931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С# №6</a:t>
            </a:r>
            <a:endParaRPr lang="ru-RU">
              <a:ea typeface="+mj-lt"/>
              <a:cs typeface="+mj-lt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B1403C-ACED-7412-B9AE-74FF65B2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796" y="2942386"/>
            <a:ext cx="3229554" cy="3153614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A9ACCC-0126-48E3-BE37-405CBDAC1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18712"/>
            <a:ext cx="12192000" cy="1029386"/>
            <a:chOff x="0" y="3014035"/>
            <a:chExt cx="12192000" cy="120382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D09E29-DA9C-48B4-8529-45E27815C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3014035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777C00-D019-4D9B-B6A9-48984C81A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3014035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11D23F6-B765-CD08-424B-C271B35A6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14" y="3048098"/>
            <a:ext cx="2969657" cy="3714715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, снимок экрана, экран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1F766237-9A10-0E61-CDAC-C6B637C79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620" y="3282504"/>
            <a:ext cx="5645631" cy="24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7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6D11E2F-F514-CB77-090A-E4EB67DCD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003" b="-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ED0B6-C8EC-1052-3B06-AF24C2DA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С# №7</a:t>
            </a:r>
          </a:p>
        </p:txBody>
      </p:sp>
    </p:spTree>
    <p:extLst>
      <p:ext uri="{BB962C8B-B14F-4D97-AF65-F5344CB8AC3E}">
        <p14:creationId xmlns:p14="http://schemas.microsoft.com/office/powerpoint/2010/main" val="1693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388DAF6E-3E08-C77D-17A8-22191F31E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003" b="-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6B8ED-D372-4120-8F5D-38EBD10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С# №8</a:t>
            </a:r>
          </a:p>
        </p:txBody>
      </p:sp>
    </p:spTree>
    <p:extLst>
      <p:ext uri="{BB962C8B-B14F-4D97-AF65-F5344CB8AC3E}">
        <p14:creationId xmlns:p14="http://schemas.microsoft.com/office/powerpoint/2010/main" val="296228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E20BB-8D46-9B2D-8636-C93F7F70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Спасибо за внимание!</a:t>
            </a:r>
          </a:p>
        </p:txBody>
      </p:sp>
      <p:pic>
        <p:nvPicPr>
          <p:cNvPr id="4" name="Рисунок 4" descr="Изображение выглядит как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9D95E2DF-6767-D6B8-4362-1CE799704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966" y="3047999"/>
            <a:ext cx="5450068" cy="304800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0BC08-A198-CE3D-2FFA-017CC1DD2C3F}"/>
              </a:ext>
            </a:extLst>
          </p:cNvPr>
          <p:cNvSpPr txBox="1"/>
          <p:nvPr/>
        </p:nvSpPr>
        <p:spPr>
          <a:xfrm>
            <a:off x="5097516" y="5242034"/>
            <a:ext cx="2010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bg1"/>
                </a:solidFill>
              </a:rPr>
              <a:t>Хочу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16179-96AD-702B-5DBB-D9EAEE46AF98}"/>
              </a:ext>
            </a:extLst>
          </p:cNvPr>
          <p:cNvSpPr txBox="1"/>
          <p:nvPr/>
        </p:nvSpPr>
        <p:spPr>
          <a:xfrm>
            <a:off x="3783724" y="4085896"/>
            <a:ext cx="6700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3722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A8EAF-722E-E41A-8624-BF39052F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7138" y="5647720"/>
            <a:ext cx="5012268" cy="1838702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Python №1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4688BFD-D048-34AB-FE6C-576B0A11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96" y="530447"/>
            <a:ext cx="6145646" cy="1536411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BBE315A-7C26-4BA0-E4BD-856E6C12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89" y="3135937"/>
            <a:ext cx="6151736" cy="827330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снимок экрана, экран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C6116826-40A9-2718-22AC-8DD2F0717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035" y="525516"/>
            <a:ext cx="3923983" cy="403478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2AA7D6C-CF98-45CC-B147-676FD5820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820318"/>
            <a:ext cx="12192000" cy="1024470"/>
            <a:chOff x="0" y="4870970"/>
            <a:chExt cx="12192000" cy="120382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1811820-403F-4D93-B710-D7F182DEC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4870970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5B31CC-C9E7-4266-8B47-527FDAC26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4870970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blipFill dpi="0" rotWithShape="1">
              <a:blip r:embed="rId5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BF1FD23D-EBA6-8FCA-4ACA-BCFB23F8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64" y="4490765"/>
            <a:ext cx="4762832" cy="160523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8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DA59A-3910-2DE2-93D7-ED9B25B6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83" y="5174755"/>
            <a:ext cx="5012268" cy="1838702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Python №2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89F1F1E-787F-B4FE-1A9B-6A4249B5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7" y="569067"/>
            <a:ext cx="4174956" cy="3390448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1E3B195-EF49-91A3-FA7E-EC9ED4848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844" y="567482"/>
            <a:ext cx="5087563" cy="2114827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84B9538-AEDF-FD46-758E-801BD261F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851" y="604344"/>
            <a:ext cx="3300591" cy="39296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2AA7D6C-CF98-45CC-B147-676FD5820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31285"/>
            <a:ext cx="12192000" cy="1024470"/>
            <a:chOff x="0" y="4531335"/>
            <a:chExt cx="12192000" cy="120382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11820-403F-4D93-B710-D7F182DEC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4531335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5B31CC-C9E7-4266-8B47-527FDAC26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4531335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blipFill dpi="0" rotWithShape="1">
              <a:blip r:embed="rId5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6CA17F-50BB-6B8C-DA8D-1D32CF8E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540" y="5410420"/>
            <a:ext cx="4762832" cy="160523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F902DF-A3FF-4803-9779-F222B2A8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9637211" cy="1649863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E4B737-02C7-4E4A-B46C-1EC18F59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25664" cy="1709180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D19ED-1A05-473D-A7EB-F9E31AAF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16762B-6EB0-4F1D-904A-0BBC21221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F5A924-2A9B-4949-8F1F-DB06FF5A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EBDBB-A4DC-2D43-28E7-158C6A70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4"/>
            <a:ext cx="4834759" cy="109660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000"/>
              <a:t>Python №3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78A45C9-5BF4-DF07-EE86-D46056ED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2" y="1997987"/>
            <a:ext cx="4503682" cy="1810992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03E4830-8661-050A-84BE-9357ECAD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62" y="3897345"/>
            <a:ext cx="5961993" cy="2466033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F48B6F2-D845-B6CD-C56E-985ABAFEB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297" y="1483802"/>
            <a:ext cx="4122682" cy="48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4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F902DF-A3FF-4803-9779-F222B2A8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9637211" cy="1649863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E4B737-02C7-4E4A-B46C-1EC18F59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25664" cy="1709180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D19ED-1A05-473D-A7EB-F9E31AAF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16762B-6EB0-4F1D-904A-0BBC21221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F5A924-2A9B-4949-8F1F-DB06FF5A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97F43-3E9A-86C0-DB8C-6BAD8C9F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34" y="-78644"/>
            <a:ext cx="10668000" cy="231843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Python №4</a:t>
            </a:r>
          </a:p>
          <a:p>
            <a:endParaRPr lang="en-US" sz="800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3A70EBC-DEB7-3C5E-DEDC-E6A344D8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79" y="2003276"/>
            <a:ext cx="4083268" cy="1747862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33A0E48-CDAE-4462-670F-E567A9B6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79" y="4045624"/>
            <a:ext cx="5712372" cy="2248303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ED23C9-5D0E-6690-5192-AE1C0C9D7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435" y="1556677"/>
            <a:ext cx="4162096" cy="476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5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F902DF-A3FF-4803-9779-F222B2A8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9637211" cy="1649863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E4B737-02C7-4E4A-B46C-1EC18F59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25664" cy="1709180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D19ED-1A05-473D-A7EB-F9E31AAF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16762B-6EB0-4F1D-904A-0BBC21221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F5A924-2A9B-4949-8F1F-DB06FF5A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B956A-3162-DD52-B4E8-A324C0AA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5" y="184"/>
            <a:ext cx="10668000" cy="231843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br>
              <a:rPr lang="en-US" sz="4000">
                <a:latin typeface="Segoe UI"/>
                <a:cs typeface="Segoe UI"/>
              </a:rPr>
            </a:br>
            <a:endParaRPr lang="en-US" sz="4000">
              <a:latin typeface="Segoe UI"/>
              <a:cs typeface="Segoe UI"/>
            </a:endParaRPr>
          </a:p>
          <a:p>
            <a:r>
              <a:rPr lang="en-US" sz="4000">
                <a:latin typeface="Segoe UI"/>
                <a:cs typeface="Segoe UI"/>
              </a:rPr>
              <a:t>Python №5</a:t>
            </a:r>
            <a:endParaRPr lang="en-US"/>
          </a:p>
          <a:p>
            <a:endParaRPr lang="en-US" sz="800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807A92E-61F2-861A-67E9-E85A6094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0" y="2239889"/>
            <a:ext cx="4319751" cy="1642497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DD2A43E1-8C92-E780-7677-2116509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89" y="4231859"/>
            <a:ext cx="5291958" cy="2283108"/>
          </a:xfrm>
          <a:prstGeom prst="rect">
            <a:avLst/>
          </a:prstGeom>
        </p:spPr>
      </p:pic>
      <p:pic>
        <p:nvPicPr>
          <p:cNvPr id="7" name="Рисунок 8" descr="Изображение выглядит как текст, снимок экрана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EC193AE5-BDDA-994C-90CE-99E2ACCBC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711" y="1778176"/>
            <a:ext cx="4096406" cy="47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9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4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A8192-47BE-2029-100D-08D979C3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1" y="4572000"/>
            <a:ext cx="4236720" cy="1524000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en-US"/>
              <a:t>C# №1</a:t>
            </a: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D85D939-C65E-E4C1-74B6-E229FAE69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120"/>
          <a:stretch/>
        </p:blipFill>
        <p:spPr>
          <a:xfrm>
            <a:off x="2" y="2"/>
            <a:ext cx="6000749" cy="4048201"/>
          </a:xfrm>
          <a:custGeom>
            <a:avLst/>
            <a:gdLst/>
            <a:ahLst/>
            <a:cxnLst/>
            <a:rect l="l" t="t" r="r" b="b"/>
            <a:pathLst>
              <a:path w="6000749" h="4048201">
                <a:moveTo>
                  <a:pt x="0" y="0"/>
                </a:moveTo>
                <a:lnTo>
                  <a:pt x="6000749" y="0"/>
                </a:lnTo>
                <a:lnTo>
                  <a:pt x="6000749" y="4048201"/>
                </a:lnTo>
                <a:lnTo>
                  <a:pt x="5944247" y="4045387"/>
                </a:lnTo>
                <a:cubicBezTo>
                  <a:pt x="5912733" y="4040867"/>
                  <a:pt x="5883531" y="4032761"/>
                  <a:pt x="5860259" y="4018993"/>
                </a:cubicBezTo>
                <a:cubicBezTo>
                  <a:pt x="5845522" y="4010145"/>
                  <a:pt x="5815127" y="4009004"/>
                  <a:pt x="5790563" y="4005335"/>
                </a:cubicBezTo>
                <a:cubicBezTo>
                  <a:pt x="5770110" y="4002399"/>
                  <a:pt x="5748643" y="3999987"/>
                  <a:pt x="5726340" y="3999392"/>
                </a:cubicBezTo>
                <a:cubicBezTo>
                  <a:pt x="5702558" y="3998630"/>
                  <a:pt x="5676008" y="3996376"/>
                  <a:pt x="5653401" y="4001303"/>
                </a:cubicBezTo>
                <a:cubicBezTo>
                  <a:pt x="5584839" y="4015993"/>
                  <a:pt x="5528518" y="4014398"/>
                  <a:pt x="5475787" y="3994543"/>
                </a:cubicBezTo>
                <a:cubicBezTo>
                  <a:pt x="5448461" y="3984280"/>
                  <a:pt x="5408578" y="3972789"/>
                  <a:pt x="5376427" y="3977186"/>
                </a:cubicBezTo>
                <a:cubicBezTo>
                  <a:pt x="5298173" y="3987786"/>
                  <a:pt x="5231306" y="3983731"/>
                  <a:pt x="5158711" y="3977849"/>
                </a:cubicBezTo>
                <a:cubicBezTo>
                  <a:pt x="5111928" y="3974139"/>
                  <a:pt x="5059522" y="3974442"/>
                  <a:pt x="5009625" y="3971931"/>
                </a:cubicBezTo>
                <a:cubicBezTo>
                  <a:pt x="4951287" y="3968925"/>
                  <a:pt x="4888949" y="3973666"/>
                  <a:pt x="4849941" y="3947886"/>
                </a:cubicBezTo>
                <a:cubicBezTo>
                  <a:pt x="4845543" y="3945116"/>
                  <a:pt x="4833681" y="3946241"/>
                  <a:pt x="4827520" y="3943911"/>
                </a:cubicBezTo>
                <a:cubicBezTo>
                  <a:pt x="4807945" y="3936885"/>
                  <a:pt x="4783117" y="3931364"/>
                  <a:pt x="4771814" y="3921081"/>
                </a:cubicBezTo>
                <a:cubicBezTo>
                  <a:pt x="4739115" y="3891003"/>
                  <a:pt x="4712325" y="3858949"/>
                  <a:pt x="4682399" y="3827911"/>
                </a:cubicBezTo>
                <a:cubicBezTo>
                  <a:pt x="4675987" y="3821273"/>
                  <a:pt x="4669645" y="3812548"/>
                  <a:pt x="4657971" y="3809870"/>
                </a:cubicBezTo>
                <a:cubicBezTo>
                  <a:pt x="4590588" y="3794559"/>
                  <a:pt x="4522266" y="3780327"/>
                  <a:pt x="4453288" y="3766566"/>
                </a:cubicBezTo>
                <a:cubicBezTo>
                  <a:pt x="4425551" y="3761082"/>
                  <a:pt x="4404161" y="3769423"/>
                  <a:pt x="4382131" y="3783516"/>
                </a:cubicBezTo>
                <a:cubicBezTo>
                  <a:pt x="4360738" y="3796954"/>
                  <a:pt x="4334041" y="3811525"/>
                  <a:pt x="4305858" y="3818191"/>
                </a:cubicBezTo>
                <a:cubicBezTo>
                  <a:pt x="4249453" y="3831335"/>
                  <a:pt x="4190357" y="3840900"/>
                  <a:pt x="4132173" y="3849202"/>
                </a:cubicBezTo>
                <a:cubicBezTo>
                  <a:pt x="4110399" y="3852309"/>
                  <a:pt x="4086246" y="3848957"/>
                  <a:pt x="4065132" y="3846494"/>
                </a:cubicBezTo>
                <a:cubicBezTo>
                  <a:pt x="4025130" y="3841816"/>
                  <a:pt x="3987480" y="3833214"/>
                  <a:pt x="3946286" y="3830407"/>
                </a:cubicBezTo>
                <a:cubicBezTo>
                  <a:pt x="3898481" y="3827220"/>
                  <a:pt x="3868394" y="3815462"/>
                  <a:pt x="3850960" y="3792837"/>
                </a:cubicBezTo>
                <a:cubicBezTo>
                  <a:pt x="3825028" y="3759151"/>
                  <a:pt x="3772121" y="3740642"/>
                  <a:pt x="3710981" y="3728217"/>
                </a:cubicBezTo>
                <a:cubicBezTo>
                  <a:pt x="3633314" y="3712297"/>
                  <a:pt x="3545330" y="3726172"/>
                  <a:pt x="3460521" y="3731663"/>
                </a:cubicBezTo>
                <a:cubicBezTo>
                  <a:pt x="3428049" y="3733842"/>
                  <a:pt x="3394563" y="3736542"/>
                  <a:pt x="3364418" y="3734612"/>
                </a:cubicBezTo>
                <a:cubicBezTo>
                  <a:pt x="3250133" y="3727505"/>
                  <a:pt x="3136002" y="3721509"/>
                  <a:pt x="3013997" y="3739481"/>
                </a:cubicBezTo>
                <a:cubicBezTo>
                  <a:pt x="3004006" y="3740906"/>
                  <a:pt x="2993928" y="3741779"/>
                  <a:pt x="2983805" y="3742278"/>
                </a:cubicBezTo>
                <a:cubicBezTo>
                  <a:pt x="2895979" y="3747067"/>
                  <a:pt x="2805960" y="3756890"/>
                  <a:pt x="2738094" y="3725411"/>
                </a:cubicBezTo>
                <a:cubicBezTo>
                  <a:pt x="2725615" y="3719638"/>
                  <a:pt x="2699242" y="3721135"/>
                  <a:pt x="2678828" y="3721025"/>
                </a:cubicBezTo>
                <a:cubicBezTo>
                  <a:pt x="2643514" y="3721155"/>
                  <a:pt x="2618910" y="3714659"/>
                  <a:pt x="2603910" y="3698860"/>
                </a:cubicBezTo>
                <a:cubicBezTo>
                  <a:pt x="2578519" y="3671516"/>
                  <a:pt x="2549282" y="3645289"/>
                  <a:pt x="2525978" y="3617268"/>
                </a:cubicBezTo>
                <a:cubicBezTo>
                  <a:pt x="2509762" y="3598057"/>
                  <a:pt x="2483468" y="3589913"/>
                  <a:pt x="2444032" y="3586664"/>
                </a:cubicBezTo>
                <a:cubicBezTo>
                  <a:pt x="2421927" y="3584910"/>
                  <a:pt x="2401860" y="3577011"/>
                  <a:pt x="2385112" y="3569392"/>
                </a:cubicBezTo>
                <a:cubicBezTo>
                  <a:pt x="2364860" y="3560197"/>
                  <a:pt x="2352980" y="3545842"/>
                  <a:pt x="2331129" y="3538198"/>
                </a:cubicBezTo>
                <a:cubicBezTo>
                  <a:pt x="2277762" y="3518999"/>
                  <a:pt x="2258266" y="3492136"/>
                  <a:pt x="2269566" y="3453894"/>
                </a:cubicBezTo>
                <a:cubicBezTo>
                  <a:pt x="2279659" y="3419977"/>
                  <a:pt x="2235034" y="3382914"/>
                  <a:pt x="2183419" y="3383669"/>
                </a:cubicBezTo>
                <a:cubicBezTo>
                  <a:pt x="2126349" y="3384447"/>
                  <a:pt x="2085261" y="3372185"/>
                  <a:pt x="2042813" y="3358037"/>
                </a:cubicBezTo>
                <a:cubicBezTo>
                  <a:pt x="2019099" y="3350091"/>
                  <a:pt x="1986669" y="3344900"/>
                  <a:pt x="1956288" y="3346401"/>
                </a:cubicBezTo>
                <a:cubicBezTo>
                  <a:pt x="1840886" y="3351916"/>
                  <a:pt x="1735315" y="3380383"/>
                  <a:pt x="1630190" y="3417096"/>
                </a:cubicBezTo>
                <a:cubicBezTo>
                  <a:pt x="1561494" y="3441060"/>
                  <a:pt x="1483492" y="3455965"/>
                  <a:pt x="1408608" y="3472313"/>
                </a:cubicBezTo>
                <a:cubicBezTo>
                  <a:pt x="1385284" y="3477339"/>
                  <a:pt x="1354772" y="3477918"/>
                  <a:pt x="1333449" y="3473973"/>
                </a:cubicBezTo>
                <a:cubicBezTo>
                  <a:pt x="1258677" y="3460472"/>
                  <a:pt x="1184155" y="3446180"/>
                  <a:pt x="1113854" y="3428265"/>
                </a:cubicBezTo>
                <a:cubicBezTo>
                  <a:pt x="1048427" y="3411356"/>
                  <a:pt x="977291" y="3410553"/>
                  <a:pt x="902724" y="3424024"/>
                </a:cubicBezTo>
                <a:cubicBezTo>
                  <a:pt x="848399" y="3433852"/>
                  <a:pt x="798480" y="3436253"/>
                  <a:pt x="746075" y="3436555"/>
                </a:cubicBezTo>
                <a:cubicBezTo>
                  <a:pt x="702394" y="3436745"/>
                  <a:pt x="654694" y="3439396"/>
                  <a:pt x="611517" y="3448201"/>
                </a:cubicBezTo>
                <a:cubicBezTo>
                  <a:pt x="551003" y="3460611"/>
                  <a:pt x="499904" y="3462426"/>
                  <a:pt x="448281" y="3450343"/>
                </a:cubicBezTo>
                <a:cubicBezTo>
                  <a:pt x="420771" y="3443882"/>
                  <a:pt x="386449" y="3443304"/>
                  <a:pt x="354390" y="3440702"/>
                </a:cubicBezTo>
                <a:cubicBezTo>
                  <a:pt x="305001" y="3436609"/>
                  <a:pt x="254061" y="3434435"/>
                  <a:pt x="205560" y="3428894"/>
                </a:cubicBezTo>
                <a:cubicBezTo>
                  <a:pt x="153378" y="3423121"/>
                  <a:pt x="104769" y="3411741"/>
                  <a:pt x="51784" y="3407972"/>
                </a:cubicBezTo>
                <a:lnTo>
                  <a:pt x="0" y="3398392"/>
                </a:lnTo>
                <a:close/>
              </a:path>
            </a:pathLst>
          </a:custGeom>
        </p:spPr>
      </p:pic>
      <p:pic>
        <p:nvPicPr>
          <p:cNvPr id="6" name="Рисунок 6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86DD7241-A222-CC23-CC8D-36AEE43F5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114"/>
          <a:stretch/>
        </p:blipFill>
        <p:spPr>
          <a:xfrm>
            <a:off x="6191250" y="10"/>
            <a:ext cx="6000750" cy="4038328"/>
          </a:xfrm>
          <a:custGeom>
            <a:avLst/>
            <a:gdLst/>
            <a:ahLst/>
            <a:cxnLst/>
            <a:rect l="l" t="t" r="r" b="b"/>
            <a:pathLst>
              <a:path w="6000750" h="4038338">
                <a:moveTo>
                  <a:pt x="0" y="0"/>
                </a:moveTo>
                <a:lnTo>
                  <a:pt x="6000750" y="0"/>
                </a:lnTo>
                <a:lnTo>
                  <a:pt x="6000750" y="3014035"/>
                </a:lnTo>
                <a:lnTo>
                  <a:pt x="5966830" y="3028116"/>
                </a:lnTo>
                <a:cubicBezTo>
                  <a:pt x="5952443" y="3034512"/>
                  <a:pt x="5934250" y="3039750"/>
                  <a:pt x="5924081" y="3047622"/>
                </a:cubicBezTo>
                <a:cubicBezTo>
                  <a:pt x="5872250" y="3087682"/>
                  <a:pt x="5801533" y="3089841"/>
                  <a:pt x="5731624" y="3095095"/>
                </a:cubicBezTo>
                <a:cubicBezTo>
                  <a:pt x="5719354" y="3095902"/>
                  <a:pt x="5704534" y="3096694"/>
                  <a:pt x="5694549" y="3100763"/>
                </a:cubicBezTo>
                <a:cubicBezTo>
                  <a:pt x="5649454" y="3119091"/>
                  <a:pt x="5609249" y="3120675"/>
                  <a:pt x="5566282" y="3110565"/>
                </a:cubicBezTo>
                <a:cubicBezTo>
                  <a:pt x="5528993" y="3101914"/>
                  <a:pt x="5487135" y="3099578"/>
                  <a:pt x="5447800" y="3122561"/>
                </a:cubicBezTo>
                <a:cubicBezTo>
                  <a:pt x="5360376" y="3173554"/>
                  <a:pt x="5261407" y="3189562"/>
                  <a:pt x="5153053" y="3180664"/>
                </a:cubicBezTo>
                <a:cubicBezTo>
                  <a:pt x="5075663" y="3174334"/>
                  <a:pt x="5001217" y="3180991"/>
                  <a:pt x="4924781" y="3209456"/>
                </a:cubicBezTo>
                <a:cubicBezTo>
                  <a:pt x="4895391" y="3220447"/>
                  <a:pt x="4855493" y="3221608"/>
                  <a:pt x="4820364" y="3228131"/>
                </a:cubicBezTo>
                <a:cubicBezTo>
                  <a:pt x="4800480" y="3231723"/>
                  <a:pt x="4778372" y="3235065"/>
                  <a:pt x="4761902" y="3242137"/>
                </a:cubicBezTo>
                <a:cubicBezTo>
                  <a:pt x="4717897" y="3260500"/>
                  <a:pt x="4677587" y="3281733"/>
                  <a:pt x="4633202" y="3299962"/>
                </a:cubicBezTo>
                <a:cubicBezTo>
                  <a:pt x="4611860" y="3308671"/>
                  <a:pt x="4585870" y="3315400"/>
                  <a:pt x="4560907" y="3319152"/>
                </a:cubicBezTo>
                <a:cubicBezTo>
                  <a:pt x="4487147" y="3330619"/>
                  <a:pt x="4413256" y="3341162"/>
                  <a:pt x="4339486" y="3349988"/>
                </a:cubicBezTo>
                <a:cubicBezTo>
                  <a:pt x="4217749" y="3364712"/>
                  <a:pt x="4094519" y="3381727"/>
                  <a:pt x="3999196" y="3339060"/>
                </a:cubicBezTo>
                <a:cubicBezTo>
                  <a:pt x="3991419" y="3335638"/>
                  <a:pt x="3975703" y="3335236"/>
                  <a:pt x="3963458" y="3336228"/>
                </a:cubicBezTo>
                <a:cubicBezTo>
                  <a:pt x="3906915" y="3340709"/>
                  <a:pt x="3849392" y="3348538"/>
                  <a:pt x="3793244" y="3350695"/>
                </a:cubicBezTo>
                <a:cubicBezTo>
                  <a:pt x="3748320" y="3352384"/>
                  <a:pt x="3711764" y="3359110"/>
                  <a:pt x="3680534" y="3380182"/>
                </a:cubicBezTo>
                <a:cubicBezTo>
                  <a:pt x="3639690" y="3407913"/>
                  <a:pt x="3587939" y="3428136"/>
                  <a:pt x="3528420" y="3429642"/>
                </a:cubicBezTo>
                <a:cubicBezTo>
                  <a:pt x="3468933" y="3431332"/>
                  <a:pt x="3432439" y="3451266"/>
                  <a:pt x="3391383" y="3472419"/>
                </a:cubicBezTo>
                <a:cubicBezTo>
                  <a:pt x="3361528" y="3487818"/>
                  <a:pt x="3327785" y="3506605"/>
                  <a:pt x="3292964" y="3512706"/>
                </a:cubicBezTo>
                <a:cubicBezTo>
                  <a:pt x="3214060" y="3526418"/>
                  <a:pt x="3151318" y="3574267"/>
                  <a:pt x="3062201" y="3564890"/>
                </a:cubicBezTo>
                <a:cubicBezTo>
                  <a:pt x="3056279" y="3564225"/>
                  <a:pt x="3046456" y="3569403"/>
                  <a:pt x="3038377" y="3571499"/>
                </a:cubicBezTo>
                <a:cubicBezTo>
                  <a:pt x="2973700" y="3587903"/>
                  <a:pt x="2910969" y="3589865"/>
                  <a:pt x="2859478" y="3573610"/>
                </a:cubicBezTo>
                <a:cubicBezTo>
                  <a:pt x="2791993" y="3552460"/>
                  <a:pt x="2721606" y="3559482"/>
                  <a:pt x="2645189" y="3580393"/>
                </a:cubicBezTo>
                <a:cubicBezTo>
                  <a:pt x="2620649" y="3587104"/>
                  <a:pt x="2595977" y="3592890"/>
                  <a:pt x="2571005" y="3599095"/>
                </a:cubicBezTo>
                <a:cubicBezTo>
                  <a:pt x="2537264" y="3607686"/>
                  <a:pt x="2503192" y="3616514"/>
                  <a:pt x="2469455" y="3625104"/>
                </a:cubicBezTo>
                <a:cubicBezTo>
                  <a:pt x="2436782" y="3633542"/>
                  <a:pt x="2400912" y="3645078"/>
                  <a:pt x="2372944" y="3632831"/>
                </a:cubicBezTo>
                <a:cubicBezTo>
                  <a:pt x="2348857" y="3622294"/>
                  <a:pt x="2333335" y="3625831"/>
                  <a:pt x="2314679" y="3640577"/>
                </a:cubicBezTo>
                <a:cubicBezTo>
                  <a:pt x="2249913" y="3692113"/>
                  <a:pt x="2167939" y="3730244"/>
                  <a:pt x="2058974" y="3747677"/>
                </a:cubicBezTo>
                <a:cubicBezTo>
                  <a:pt x="2036537" y="3751257"/>
                  <a:pt x="2014061" y="3757106"/>
                  <a:pt x="1992327" y="3763040"/>
                </a:cubicBezTo>
                <a:cubicBezTo>
                  <a:pt x="1978998" y="3766641"/>
                  <a:pt x="1962841" y="3770835"/>
                  <a:pt x="1955347" y="3777003"/>
                </a:cubicBezTo>
                <a:cubicBezTo>
                  <a:pt x="1896888" y="3824240"/>
                  <a:pt x="1821061" y="3862060"/>
                  <a:pt x="1737354" y="3895718"/>
                </a:cubicBezTo>
                <a:cubicBezTo>
                  <a:pt x="1707383" y="3907735"/>
                  <a:pt x="1675266" y="3920058"/>
                  <a:pt x="1642029" y="3927066"/>
                </a:cubicBezTo>
                <a:cubicBezTo>
                  <a:pt x="1607367" y="3934277"/>
                  <a:pt x="1570070" y="3935822"/>
                  <a:pt x="1534084" y="3938879"/>
                </a:cubicBezTo>
                <a:cubicBezTo>
                  <a:pt x="1512864" y="3940775"/>
                  <a:pt x="1488617" y="3944422"/>
                  <a:pt x="1471073" y="3941450"/>
                </a:cubicBezTo>
                <a:cubicBezTo>
                  <a:pt x="1415484" y="3932199"/>
                  <a:pt x="1361493" y="3921398"/>
                  <a:pt x="1309076" y="3908861"/>
                </a:cubicBezTo>
                <a:cubicBezTo>
                  <a:pt x="1264195" y="3898081"/>
                  <a:pt x="1255284" y="3896899"/>
                  <a:pt x="1221530" y="3923241"/>
                </a:cubicBezTo>
                <a:cubicBezTo>
                  <a:pt x="1186779" y="3950290"/>
                  <a:pt x="1141270" y="3968301"/>
                  <a:pt x="1089816" y="3980362"/>
                </a:cubicBezTo>
                <a:cubicBezTo>
                  <a:pt x="1008387" y="3999344"/>
                  <a:pt x="926086" y="4017317"/>
                  <a:pt x="843417" y="4032700"/>
                </a:cubicBezTo>
                <a:cubicBezTo>
                  <a:pt x="768546" y="4046592"/>
                  <a:pt x="730065" y="4034711"/>
                  <a:pt x="709553" y="3998175"/>
                </a:cubicBezTo>
                <a:cubicBezTo>
                  <a:pt x="697923" y="3977931"/>
                  <a:pt x="683529" y="3956192"/>
                  <a:pt x="637024" y="3956976"/>
                </a:cubicBezTo>
                <a:cubicBezTo>
                  <a:pt x="561096" y="3958367"/>
                  <a:pt x="483055" y="3965348"/>
                  <a:pt x="439818" y="3925257"/>
                </a:cubicBezTo>
                <a:cubicBezTo>
                  <a:pt x="420898" y="3938151"/>
                  <a:pt x="409248" y="3945856"/>
                  <a:pt x="397954" y="3953509"/>
                </a:cubicBezTo>
                <a:cubicBezTo>
                  <a:pt x="366752" y="3974766"/>
                  <a:pt x="298150" y="3991730"/>
                  <a:pt x="260774" y="3982524"/>
                </a:cubicBezTo>
                <a:cubicBezTo>
                  <a:pt x="205702" y="3969233"/>
                  <a:pt x="158421" y="3979944"/>
                  <a:pt x="110748" y="4003173"/>
                </a:cubicBezTo>
                <a:cubicBezTo>
                  <a:pt x="90816" y="4012815"/>
                  <a:pt x="69989" y="4020495"/>
                  <a:pt x="48615" y="4026612"/>
                </a:cubicBezTo>
                <a:lnTo>
                  <a:pt x="0" y="4037066"/>
                </a:lnTo>
                <a:close/>
              </a:path>
            </a:pathLst>
          </a:custGeom>
        </p:spPr>
      </p:pic>
      <p:sp>
        <p:nvSpPr>
          <p:cNvPr id="31" name="Freeform: Shape 36">
            <a:extLst>
              <a:ext uri="{FF2B5EF4-FFF2-40B4-BE49-F238E27FC236}">
                <a16:creationId xmlns:a16="http://schemas.microsoft.com/office/drawing/2014/main" id="{71811820-403F-4D93-B710-D7F182DE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8">
            <a:extLst>
              <a:ext uri="{FF2B5EF4-FFF2-40B4-BE49-F238E27FC236}">
                <a16:creationId xmlns:a16="http://schemas.microsoft.com/office/drawing/2014/main" id="{5EA48870-932C-4B49-B9BE-AF41F48FD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Content Placeholder 31">
            <a:extLst>
              <a:ext uri="{FF2B5EF4-FFF2-40B4-BE49-F238E27FC236}">
                <a16:creationId xmlns:a16="http://schemas.microsoft.com/office/drawing/2014/main" id="{E96B2D0B-731E-DFCA-6DAA-B677AE7D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4572000"/>
            <a:ext cx="6096000" cy="188440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A0FDE-DAAE-A2A5-7565-192B3BF1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9" y="1225176"/>
            <a:ext cx="4572001" cy="156247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C# №2</a:t>
            </a:r>
          </a:p>
          <a:p>
            <a:endParaRPr lang="en-US"/>
          </a:p>
        </p:txBody>
      </p:sp>
      <p:pic>
        <p:nvPicPr>
          <p:cNvPr id="7" name="Рисунок 7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C4BEEA9C-FA4C-C060-E91C-D843CCB0D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71"/>
          <a:stretch/>
        </p:blipFill>
        <p:spPr>
          <a:xfrm>
            <a:off x="20" y="-1"/>
            <a:ext cx="6095217" cy="3333750"/>
          </a:xfrm>
          <a:custGeom>
            <a:avLst/>
            <a:gdLst/>
            <a:ahLst/>
            <a:cxnLst/>
            <a:rect l="l" t="t" r="r" b="b"/>
            <a:pathLst>
              <a:path w="6095237" h="3333750">
                <a:moveTo>
                  <a:pt x="0" y="0"/>
                </a:moveTo>
                <a:lnTo>
                  <a:pt x="6019574" y="0"/>
                </a:lnTo>
                <a:lnTo>
                  <a:pt x="6029175" y="80583"/>
                </a:lnTo>
                <a:cubicBezTo>
                  <a:pt x="6030319" y="88822"/>
                  <a:pt x="6032413" y="98237"/>
                  <a:pt x="6037177" y="104514"/>
                </a:cubicBezTo>
                <a:cubicBezTo>
                  <a:pt x="6069182" y="147470"/>
                  <a:pt x="6078135" y="199649"/>
                  <a:pt x="6075089" y="249272"/>
                </a:cubicBezTo>
                <a:cubicBezTo>
                  <a:pt x="6072800" y="288308"/>
                  <a:pt x="6071086" y="326557"/>
                  <a:pt x="6074324" y="365198"/>
                </a:cubicBezTo>
                <a:cubicBezTo>
                  <a:pt x="6074516" y="368141"/>
                  <a:pt x="6074134" y="372064"/>
                  <a:pt x="6072610" y="374220"/>
                </a:cubicBezTo>
                <a:cubicBezTo>
                  <a:pt x="6062514" y="387559"/>
                  <a:pt x="6061752" y="401485"/>
                  <a:pt x="6060038" y="418552"/>
                </a:cubicBezTo>
                <a:cubicBezTo>
                  <a:pt x="6057560" y="442679"/>
                  <a:pt x="6059276" y="464843"/>
                  <a:pt x="6063466" y="487205"/>
                </a:cubicBezTo>
                <a:cubicBezTo>
                  <a:pt x="6066514" y="503486"/>
                  <a:pt x="6072800" y="519961"/>
                  <a:pt x="6080803" y="534478"/>
                </a:cubicBezTo>
                <a:cubicBezTo>
                  <a:pt x="6092043" y="554679"/>
                  <a:pt x="6096423" y="574101"/>
                  <a:pt x="6081565" y="593322"/>
                </a:cubicBezTo>
                <a:cubicBezTo>
                  <a:pt x="6065752" y="614113"/>
                  <a:pt x="6071276" y="637652"/>
                  <a:pt x="6070706" y="660603"/>
                </a:cubicBezTo>
                <a:cubicBezTo>
                  <a:pt x="6070514" y="670605"/>
                  <a:pt x="6070896" y="681198"/>
                  <a:pt x="6068420" y="690809"/>
                </a:cubicBezTo>
                <a:cubicBezTo>
                  <a:pt x="6061370" y="718661"/>
                  <a:pt x="6050702" y="745535"/>
                  <a:pt x="6045940" y="773781"/>
                </a:cubicBezTo>
                <a:cubicBezTo>
                  <a:pt x="6043273" y="789474"/>
                  <a:pt x="6048036" y="806930"/>
                  <a:pt x="6051464" y="823213"/>
                </a:cubicBezTo>
                <a:cubicBezTo>
                  <a:pt x="6055084" y="839689"/>
                  <a:pt x="6060608" y="855968"/>
                  <a:pt x="6066324" y="871859"/>
                </a:cubicBezTo>
                <a:cubicBezTo>
                  <a:pt x="6070134" y="882645"/>
                  <a:pt x="6073754" y="894414"/>
                  <a:pt x="6080613" y="903045"/>
                </a:cubicBezTo>
                <a:cubicBezTo>
                  <a:pt x="6096233" y="922662"/>
                  <a:pt x="6098901" y="942864"/>
                  <a:pt x="6090709" y="966011"/>
                </a:cubicBezTo>
                <a:cubicBezTo>
                  <a:pt x="6089375" y="969541"/>
                  <a:pt x="6089375" y="973659"/>
                  <a:pt x="6089185" y="977582"/>
                </a:cubicBezTo>
                <a:cubicBezTo>
                  <a:pt x="6085185" y="1040355"/>
                  <a:pt x="6082707" y="1103121"/>
                  <a:pt x="6076611" y="1165498"/>
                </a:cubicBezTo>
                <a:cubicBezTo>
                  <a:pt x="6074134" y="1190799"/>
                  <a:pt x="6063276" y="1215122"/>
                  <a:pt x="6056418" y="1240034"/>
                </a:cubicBezTo>
                <a:cubicBezTo>
                  <a:pt x="6055084" y="1245135"/>
                  <a:pt x="6052988" y="1250824"/>
                  <a:pt x="6053942" y="1255923"/>
                </a:cubicBezTo>
                <a:cubicBezTo>
                  <a:pt x="6063466" y="1311432"/>
                  <a:pt x="6049560" y="1363414"/>
                  <a:pt x="6031271" y="1414609"/>
                </a:cubicBezTo>
                <a:cubicBezTo>
                  <a:pt x="6029365" y="1419903"/>
                  <a:pt x="6029937" y="1426376"/>
                  <a:pt x="6030319" y="1432262"/>
                </a:cubicBezTo>
                <a:cubicBezTo>
                  <a:pt x="6031651" y="1448740"/>
                  <a:pt x="6038319" y="1466588"/>
                  <a:pt x="6034319" y="1481495"/>
                </a:cubicBezTo>
                <a:cubicBezTo>
                  <a:pt x="6023269" y="1521118"/>
                  <a:pt x="6009934" y="1560348"/>
                  <a:pt x="5993170" y="1597617"/>
                </a:cubicBezTo>
                <a:cubicBezTo>
                  <a:pt x="5976215" y="1635476"/>
                  <a:pt x="5961927" y="1670585"/>
                  <a:pt x="5979071" y="1713934"/>
                </a:cubicBezTo>
                <a:cubicBezTo>
                  <a:pt x="5986312" y="1732372"/>
                  <a:pt x="5981167" y="1756694"/>
                  <a:pt x="5979263" y="1777881"/>
                </a:cubicBezTo>
                <a:cubicBezTo>
                  <a:pt x="5977739" y="1793374"/>
                  <a:pt x="5969165" y="1808282"/>
                  <a:pt x="5969165" y="1823583"/>
                </a:cubicBezTo>
                <a:cubicBezTo>
                  <a:pt x="5969165" y="1864385"/>
                  <a:pt x="5959069" y="1900670"/>
                  <a:pt x="5938494" y="1935977"/>
                </a:cubicBezTo>
                <a:cubicBezTo>
                  <a:pt x="5930494" y="1949711"/>
                  <a:pt x="5935828" y="1971091"/>
                  <a:pt x="5933732" y="1988939"/>
                </a:cubicBezTo>
                <a:cubicBezTo>
                  <a:pt x="5931256" y="2007771"/>
                  <a:pt x="5928970" y="2027187"/>
                  <a:pt x="5923443" y="2045235"/>
                </a:cubicBezTo>
                <a:cubicBezTo>
                  <a:pt x="5908965" y="2091918"/>
                  <a:pt x="5892582" y="2138014"/>
                  <a:pt x="5877342" y="2184501"/>
                </a:cubicBezTo>
                <a:cubicBezTo>
                  <a:pt x="5864767" y="2222749"/>
                  <a:pt x="5874674" y="2260413"/>
                  <a:pt x="5880008" y="2298269"/>
                </a:cubicBezTo>
                <a:cubicBezTo>
                  <a:pt x="5883438" y="2322005"/>
                  <a:pt x="5891630" y="2344167"/>
                  <a:pt x="5879438" y="2370844"/>
                </a:cubicBezTo>
                <a:cubicBezTo>
                  <a:pt x="5867816" y="2396344"/>
                  <a:pt x="5870484" y="2428709"/>
                  <a:pt x="5864197" y="2457348"/>
                </a:cubicBezTo>
                <a:cubicBezTo>
                  <a:pt x="5858863" y="2481477"/>
                  <a:pt x="5850289" y="2504816"/>
                  <a:pt x="5841907" y="2528158"/>
                </a:cubicBezTo>
                <a:cubicBezTo>
                  <a:pt x="5830476" y="2559935"/>
                  <a:pt x="5818476" y="2591317"/>
                  <a:pt x="5824190" y="2626038"/>
                </a:cubicBezTo>
                <a:cubicBezTo>
                  <a:pt x="5830668" y="2665466"/>
                  <a:pt x="5806284" y="2692532"/>
                  <a:pt x="5790089" y="2723527"/>
                </a:cubicBezTo>
                <a:cubicBezTo>
                  <a:pt x="5779041" y="2744906"/>
                  <a:pt x="5770848" y="2768247"/>
                  <a:pt x="5763990" y="2791590"/>
                </a:cubicBezTo>
                <a:cubicBezTo>
                  <a:pt x="5755036" y="2822776"/>
                  <a:pt x="5749702" y="2854945"/>
                  <a:pt x="5740939" y="2886329"/>
                </a:cubicBezTo>
                <a:cubicBezTo>
                  <a:pt x="5727795" y="2933799"/>
                  <a:pt x="5717507" y="2981857"/>
                  <a:pt x="5724747" y="3031285"/>
                </a:cubicBezTo>
                <a:cubicBezTo>
                  <a:pt x="5727985" y="3054039"/>
                  <a:pt x="5727795" y="3075225"/>
                  <a:pt x="5723031" y="3097977"/>
                </a:cubicBezTo>
                <a:cubicBezTo>
                  <a:pt x="5715221" y="3135244"/>
                  <a:pt x="5714268" y="3173494"/>
                  <a:pt x="5685122" y="3203506"/>
                </a:cubicBezTo>
                <a:cubicBezTo>
                  <a:pt x="5674833" y="3214098"/>
                  <a:pt x="5672167" y="3233124"/>
                  <a:pt x="5666833" y="3248621"/>
                </a:cubicBezTo>
                <a:cubicBezTo>
                  <a:pt x="5660545" y="3266470"/>
                  <a:pt x="5663785" y="3279612"/>
                  <a:pt x="5682073" y="3289224"/>
                </a:cubicBezTo>
                <a:cubicBezTo>
                  <a:pt x="5690264" y="3293538"/>
                  <a:pt x="5698266" y="3305897"/>
                  <a:pt x="5699600" y="3315508"/>
                </a:cubicBezTo>
                <a:lnTo>
                  <a:pt x="5699134" y="3333750"/>
                </a:lnTo>
                <a:lnTo>
                  <a:pt x="0" y="3333750"/>
                </a:lnTo>
                <a:close/>
              </a:path>
            </a:pathLst>
          </a:cu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8572153-6735-6763-93FA-418A314F4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76" r="-3" b="21876"/>
          <a:stretch/>
        </p:blipFill>
        <p:spPr>
          <a:xfrm>
            <a:off x="20" y="3524251"/>
            <a:ext cx="5776282" cy="3333749"/>
          </a:xfrm>
          <a:custGeom>
            <a:avLst/>
            <a:gdLst/>
            <a:ahLst/>
            <a:cxnLst/>
            <a:rect l="l" t="t" r="r" b="b"/>
            <a:pathLst>
              <a:path w="5776302" h="3333749">
                <a:moveTo>
                  <a:pt x="0" y="0"/>
                </a:moveTo>
                <a:lnTo>
                  <a:pt x="5661870" y="0"/>
                </a:lnTo>
                <a:lnTo>
                  <a:pt x="5658641" y="25854"/>
                </a:lnTo>
                <a:cubicBezTo>
                  <a:pt x="5658641" y="52139"/>
                  <a:pt x="5664737" y="78226"/>
                  <a:pt x="5667023" y="104707"/>
                </a:cubicBezTo>
                <a:cubicBezTo>
                  <a:pt x="5668927" y="125303"/>
                  <a:pt x="5668165" y="146292"/>
                  <a:pt x="5670451" y="166886"/>
                </a:cubicBezTo>
                <a:cubicBezTo>
                  <a:pt x="5672167" y="183757"/>
                  <a:pt x="5676547" y="200428"/>
                  <a:pt x="5680167" y="217101"/>
                </a:cubicBezTo>
                <a:cubicBezTo>
                  <a:pt x="5680834" y="220142"/>
                  <a:pt x="5682454" y="223182"/>
                  <a:pt x="5683811" y="226149"/>
                </a:cubicBezTo>
                <a:lnTo>
                  <a:pt x="5685192" y="231883"/>
                </a:lnTo>
                <a:lnTo>
                  <a:pt x="5713812" y="224478"/>
                </a:lnTo>
                <a:lnTo>
                  <a:pt x="5714043" y="224430"/>
                </a:lnTo>
                <a:lnTo>
                  <a:pt x="5713813" y="224479"/>
                </a:lnTo>
                <a:lnTo>
                  <a:pt x="5685193" y="231884"/>
                </a:lnTo>
                <a:lnTo>
                  <a:pt x="5685885" y="234755"/>
                </a:lnTo>
                <a:cubicBezTo>
                  <a:pt x="5677692" y="289286"/>
                  <a:pt x="5714269" y="328516"/>
                  <a:pt x="5730462" y="374612"/>
                </a:cubicBezTo>
                <a:cubicBezTo>
                  <a:pt x="5747609" y="423062"/>
                  <a:pt x="5773897" y="469942"/>
                  <a:pt x="5766087" y="524078"/>
                </a:cubicBezTo>
                <a:cubicBezTo>
                  <a:pt x="5761325" y="556836"/>
                  <a:pt x="5750275" y="588416"/>
                  <a:pt x="5743606" y="620978"/>
                </a:cubicBezTo>
                <a:cubicBezTo>
                  <a:pt x="5741320" y="632551"/>
                  <a:pt x="5741702" y="645496"/>
                  <a:pt x="5743988" y="657070"/>
                </a:cubicBezTo>
                <a:cubicBezTo>
                  <a:pt x="5754467" y="712972"/>
                  <a:pt x="5755991" y="768090"/>
                  <a:pt x="5738844" y="823015"/>
                </a:cubicBezTo>
                <a:cubicBezTo>
                  <a:pt x="5735986" y="832428"/>
                  <a:pt x="5733320" y="842432"/>
                  <a:pt x="5733320" y="852241"/>
                </a:cubicBezTo>
                <a:cubicBezTo>
                  <a:pt x="5733320" y="905985"/>
                  <a:pt x="5737320" y="958749"/>
                  <a:pt x="5755991" y="1010142"/>
                </a:cubicBezTo>
                <a:cubicBezTo>
                  <a:pt x="5762277" y="1027403"/>
                  <a:pt x="5758277" y="1048392"/>
                  <a:pt x="5759801" y="1067418"/>
                </a:cubicBezTo>
                <a:cubicBezTo>
                  <a:pt x="5761133" y="1085070"/>
                  <a:pt x="5761705" y="1103117"/>
                  <a:pt x="5766087" y="1120182"/>
                </a:cubicBezTo>
                <a:cubicBezTo>
                  <a:pt x="5772563" y="1145094"/>
                  <a:pt x="5773325" y="1168239"/>
                  <a:pt x="5767611" y="1193935"/>
                </a:cubicBezTo>
                <a:cubicBezTo>
                  <a:pt x="5762277" y="1218453"/>
                  <a:pt x="5764943" y="1244934"/>
                  <a:pt x="5764753" y="1270435"/>
                </a:cubicBezTo>
                <a:cubicBezTo>
                  <a:pt x="5764563" y="1298876"/>
                  <a:pt x="5764373" y="1327318"/>
                  <a:pt x="5765325" y="1355759"/>
                </a:cubicBezTo>
                <a:cubicBezTo>
                  <a:pt x="5765705" y="1367136"/>
                  <a:pt x="5773325" y="1380082"/>
                  <a:pt x="5770277" y="1389499"/>
                </a:cubicBezTo>
                <a:cubicBezTo>
                  <a:pt x="5759991" y="1419901"/>
                  <a:pt x="5772373" y="1450305"/>
                  <a:pt x="5766849" y="1480707"/>
                </a:cubicBezTo>
                <a:cubicBezTo>
                  <a:pt x="5763991" y="1495616"/>
                  <a:pt x="5771801" y="1512484"/>
                  <a:pt x="5772563" y="1528568"/>
                </a:cubicBezTo>
                <a:cubicBezTo>
                  <a:pt x="5773897" y="1554852"/>
                  <a:pt x="5773325" y="1581136"/>
                  <a:pt x="5773707" y="1607421"/>
                </a:cubicBezTo>
                <a:cubicBezTo>
                  <a:pt x="5773897" y="1616052"/>
                  <a:pt x="5774659" y="1624487"/>
                  <a:pt x="5775042" y="1633118"/>
                </a:cubicBezTo>
                <a:cubicBezTo>
                  <a:pt x="5775422" y="1640768"/>
                  <a:pt x="5777136" y="1648809"/>
                  <a:pt x="5775804" y="1656067"/>
                </a:cubicBezTo>
                <a:cubicBezTo>
                  <a:pt x="5771039" y="1682352"/>
                  <a:pt x="5763229" y="1708244"/>
                  <a:pt x="5760181" y="1734723"/>
                </a:cubicBezTo>
                <a:cubicBezTo>
                  <a:pt x="5757515" y="1757672"/>
                  <a:pt x="5761133" y="1781408"/>
                  <a:pt x="5759229" y="1804553"/>
                </a:cubicBezTo>
                <a:cubicBezTo>
                  <a:pt x="5755991" y="1845352"/>
                  <a:pt x="5750275" y="1886151"/>
                  <a:pt x="5746655" y="1926951"/>
                </a:cubicBezTo>
                <a:cubicBezTo>
                  <a:pt x="5745893" y="1935779"/>
                  <a:pt x="5750657" y="1944997"/>
                  <a:pt x="5751037" y="1954020"/>
                </a:cubicBezTo>
                <a:cubicBezTo>
                  <a:pt x="5751989" y="1982266"/>
                  <a:pt x="5752181" y="2010512"/>
                  <a:pt x="5752751" y="2038758"/>
                </a:cubicBezTo>
                <a:cubicBezTo>
                  <a:pt x="5752943" y="2054842"/>
                  <a:pt x="5752371" y="2071122"/>
                  <a:pt x="5754085" y="2087013"/>
                </a:cubicBezTo>
                <a:cubicBezTo>
                  <a:pt x="5756371" y="2107998"/>
                  <a:pt x="5759801" y="2127025"/>
                  <a:pt x="5744941" y="2146640"/>
                </a:cubicBezTo>
                <a:cubicBezTo>
                  <a:pt x="5721890" y="2176849"/>
                  <a:pt x="5730844" y="2215294"/>
                  <a:pt x="5725510" y="2250208"/>
                </a:cubicBezTo>
                <a:cubicBezTo>
                  <a:pt x="5724176" y="2259232"/>
                  <a:pt x="5723986" y="2268452"/>
                  <a:pt x="5722462" y="2277474"/>
                </a:cubicBezTo>
                <a:cubicBezTo>
                  <a:pt x="5719604" y="2294147"/>
                  <a:pt x="5716366" y="2310622"/>
                  <a:pt x="5713125" y="2327297"/>
                </a:cubicBezTo>
                <a:cubicBezTo>
                  <a:pt x="5712555" y="2330238"/>
                  <a:pt x="5712363" y="2333572"/>
                  <a:pt x="5711411" y="2336319"/>
                </a:cubicBezTo>
                <a:cubicBezTo>
                  <a:pt x="5703411" y="2361624"/>
                  <a:pt x="5694267" y="2386533"/>
                  <a:pt x="5687789" y="2412229"/>
                </a:cubicBezTo>
                <a:cubicBezTo>
                  <a:pt x="5684550" y="2424784"/>
                  <a:pt x="5684168" y="2438710"/>
                  <a:pt x="5685885" y="2451656"/>
                </a:cubicBezTo>
                <a:cubicBezTo>
                  <a:pt x="5690837" y="2489512"/>
                  <a:pt x="5692933" y="2526978"/>
                  <a:pt x="5685693" y="2565032"/>
                </a:cubicBezTo>
                <a:cubicBezTo>
                  <a:pt x="5682836" y="2580135"/>
                  <a:pt x="5687599" y="2597005"/>
                  <a:pt x="5689313" y="2613089"/>
                </a:cubicBezTo>
                <a:cubicBezTo>
                  <a:pt x="5693885" y="2651534"/>
                  <a:pt x="5698839" y="2689979"/>
                  <a:pt x="5703219" y="2728621"/>
                </a:cubicBezTo>
                <a:cubicBezTo>
                  <a:pt x="5705887" y="2752748"/>
                  <a:pt x="5707411" y="2777071"/>
                  <a:pt x="5710077" y="2801198"/>
                </a:cubicBezTo>
                <a:cubicBezTo>
                  <a:pt x="5713317" y="2829050"/>
                  <a:pt x="5718270" y="2856707"/>
                  <a:pt x="5720938" y="2884562"/>
                </a:cubicBezTo>
                <a:cubicBezTo>
                  <a:pt x="5723986" y="2916337"/>
                  <a:pt x="5724556" y="2948310"/>
                  <a:pt x="5727796" y="2980086"/>
                </a:cubicBezTo>
                <a:cubicBezTo>
                  <a:pt x="5734082" y="3038149"/>
                  <a:pt x="5741512" y="3096013"/>
                  <a:pt x="5748561" y="3154072"/>
                </a:cubicBezTo>
                <a:cubicBezTo>
                  <a:pt x="5755419" y="3210368"/>
                  <a:pt x="5761515" y="3266664"/>
                  <a:pt x="5770087" y="3322567"/>
                </a:cubicBezTo>
                <a:lnTo>
                  <a:pt x="5772929" y="3333749"/>
                </a:lnTo>
                <a:lnTo>
                  <a:pt x="0" y="3333749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EE00CB-BDE3-434E-81A3-3A5045FA6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46730-76F8-4230-A44E-BC7ED8962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8BB9E28-5D9C-9D76-3B82-C4761651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9" y="3047999"/>
            <a:ext cx="4572001" cy="30480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2681E8-C2DA-455B-A23E-04AC1EA4E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92001" y="3333751"/>
            <a:ext cx="90487" cy="190501"/>
          </a:xfrm>
          <a:custGeom>
            <a:avLst/>
            <a:gdLst>
              <a:gd name="connsiteX0" fmla="*/ 90487 w 90487"/>
              <a:gd name="connsiteY0" fmla="*/ 0 h 190501"/>
              <a:gd name="connsiteX1" fmla="*/ 0 w 90487"/>
              <a:gd name="connsiteY1" fmla="*/ 0 h 190501"/>
              <a:gd name="connsiteX2" fmla="*/ 0 w 90487"/>
              <a:gd name="connsiteY2" fmla="*/ 190501 h 190501"/>
              <a:gd name="connsiteX3" fmla="*/ 90487 w 90487"/>
              <a:gd name="connsiteY3" fmla="*/ 190501 h 190501"/>
              <a:gd name="connsiteX4" fmla="*/ 90487 w 90487"/>
              <a:gd name="connsiteY4" fmla="*/ 0 h 19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" h="190501">
                <a:moveTo>
                  <a:pt x="90487" y="0"/>
                </a:moveTo>
                <a:lnTo>
                  <a:pt x="0" y="0"/>
                </a:lnTo>
                <a:lnTo>
                  <a:pt x="0" y="190501"/>
                </a:lnTo>
                <a:lnTo>
                  <a:pt x="90487" y="190501"/>
                </a:lnTo>
                <a:lnTo>
                  <a:pt x="904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8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936BB-1F34-1FA1-C139-1644446F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799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C# №3</a:t>
            </a:r>
          </a:p>
          <a:p>
            <a:pPr algn="ctr"/>
            <a:endParaRPr lang="en-US" sz="8000">
              <a:solidFill>
                <a:srgbClr val="FFFFFF"/>
              </a:solidFill>
            </a:endParaRPr>
          </a:p>
        </p:txBody>
      </p:sp>
      <p:pic>
        <p:nvPicPr>
          <p:cNvPr id="6" name="Рисунок 6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5C556E27-AD16-86AE-5798-BE0921ED6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1826" y="2031999"/>
            <a:ext cx="5793947" cy="3924301"/>
          </a:xfrm>
        </p:spPr>
      </p:pic>
      <p:pic>
        <p:nvPicPr>
          <p:cNvPr id="7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67CCC02-FB36-DC8F-9FA4-DDA9925C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2028159"/>
            <a:ext cx="3429000" cy="39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5649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TornVTI</vt:lpstr>
      <vt:lpstr>Python and C#</vt:lpstr>
      <vt:lpstr>Python №1</vt:lpstr>
      <vt:lpstr>Python №2</vt:lpstr>
      <vt:lpstr>Python №3</vt:lpstr>
      <vt:lpstr>Python №4 </vt:lpstr>
      <vt:lpstr>  Python №5 </vt:lpstr>
      <vt:lpstr>C# №1</vt:lpstr>
      <vt:lpstr>C# №2 </vt:lpstr>
      <vt:lpstr>C# №3 </vt:lpstr>
      <vt:lpstr>С# №4</vt:lpstr>
      <vt:lpstr>С# №5</vt:lpstr>
      <vt:lpstr>С# №6</vt:lpstr>
      <vt:lpstr>С# №7</vt:lpstr>
      <vt:lpstr>С# №8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13</cp:revision>
  <dcterms:created xsi:type="dcterms:W3CDTF">2023-04-19T18:45:45Z</dcterms:created>
  <dcterms:modified xsi:type="dcterms:W3CDTF">2023-04-24T21:10:14Z</dcterms:modified>
</cp:coreProperties>
</file>