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E943F-A75A-4CB4-BAC3-BC4EC6B2488E}" v="185" dt="2023-04-07T05:06:23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4/6/2023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91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86765" y="1159934"/>
            <a:ext cx="6418471" cy="3028072"/>
          </a:xfrm>
        </p:spPr>
        <p:txBody>
          <a:bodyPr>
            <a:normAutofit/>
          </a:bodyPr>
          <a:lstStyle/>
          <a:p>
            <a:r>
              <a:rPr lang="ru-RU" sz="5600">
                <a:cs typeface="Calibri Light"/>
              </a:rPr>
              <a:t>Работа с PyQt5 b </a:t>
            </a:r>
            <a:r>
              <a:rPr lang="ru-RU" sz="5600" err="1">
                <a:cs typeface="Calibri Light"/>
              </a:rPr>
              <a:t>QtDesigner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5661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ru-RU" sz="1300"/>
          </a:p>
          <a:p>
            <a:endParaRPr lang="ru-RU" sz="1300">
              <a:cs typeface="Calibri"/>
            </a:endParaRPr>
          </a:p>
          <a:p>
            <a:endParaRPr lang="ru-RU" sz="1300">
              <a:cs typeface="Calibri"/>
            </a:endParaRPr>
          </a:p>
          <a:p>
            <a:r>
              <a:rPr lang="ru-RU" sz="1300">
                <a:cs typeface="Calibri"/>
              </a:rPr>
              <a:t>Попов А. ИС-21</a:t>
            </a:r>
          </a:p>
          <a:p>
            <a:r>
              <a:rPr lang="ru-RU" sz="1300" err="1">
                <a:cs typeface="Calibri"/>
              </a:rPr>
              <a:t>Уракбоев</a:t>
            </a:r>
            <a:r>
              <a:rPr lang="ru-RU" sz="1300">
                <a:cs typeface="Calibri"/>
              </a:rPr>
              <a:t> Р. ИС-21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C5227-13EE-5535-AE98-9E952DD4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898137"/>
            <a:ext cx="4974771" cy="873986"/>
          </a:xfrm>
        </p:spPr>
        <p:txBody>
          <a:bodyPr anchor="b">
            <a:normAutofit/>
          </a:bodyPr>
          <a:lstStyle/>
          <a:p>
            <a:r>
              <a:rPr lang="ru-RU" sz="2800">
                <a:ea typeface="Source Sans Pro"/>
              </a:rPr>
              <a:t>Создание форм в QtDesigner</a:t>
            </a:r>
            <a:endParaRPr lang="ru-RU" sz="2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2A444C-81CA-4D10-998B-529CE31D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348973"/>
            <a:ext cx="4945999" cy="6036681"/>
            <a:chOff x="1674895" y="1345036"/>
            <a:chExt cx="5428610" cy="42109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CC0ED-7D4E-4CE4-A15A-A6FF507AE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042E25-B074-48D7-9694-5C952710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F61E28-F51E-44F9-B827-A32BAAA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232747"/>
            <a:ext cx="4945999" cy="60366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5F96AB3-E067-19C8-99C2-FBDE58B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13" y="635607"/>
            <a:ext cx="3122967" cy="2430216"/>
          </a:xfrm>
          <a:prstGeom prst="rect">
            <a:avLst/>
          </a:prstGeom>
        </p:spPr>
      </p:pic>
      <p:grpSp>
        <p:nvGrpSpPr>
          <p:cNvPr id="20" name="Graphic 4">
            <a:extLst>
              <a:ext uri="{FF2B5EF4-FFF2-40B4-BE49-F238E27FC236}">
                <a16:creationId xmlns:a16="http://schemas.microsoft.com/office/drawing/2014/main" id="{57CD476F-4071-4E06-BD94-582AC009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73349" y="210930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5" name="Freeform: Shape 20">
              <a:extLst>
                <a:ext uri="{FF2B5EF4-FFF2-40B4-BE49-F238E27FC236}">
                  <a16:creationId xmlns:a16="http://schemas.microsoft.com/office/drawing/2014/main" id="{7B6A3560-202E-47CB-A0A4-7BAA40CE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DCE699C-0879-4B2A-BD24-CE9CB03F0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39C6C48-4048-472B-9200-BA3467DD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BE535A2-9A69-4D86-98B9-4606364B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4">
              <a:extLst>
                <a:ext uri="{FF2B5EF4-FFF2-40B4-BE49-F238E27FC236}">
                  <a16:creationId xmlns:a16="http://schemas.microsoft.com/office/drawing/2014/main" id="{6D38EB57-352E-48E7-9482-1AEA738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8EEB6E-44FD-4775-9179-950DB8C3D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3B6FB8-B03E-4FC7-AC61-9B1613A3C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E9617C-8511-4D9B-94C1-C84BFB7ED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8">
              <a:extLst>
                <a:ext uri="{FF2B5EF4-FFF2-40B4-BE49-F238E27FC236}">
                  <a16:creationId xmlns:a16="http://schemas.microsoft.com/office/drawing/2014/main" id="{B076EA5A-A5A8-42A9-A0F7-ECECD999F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856DB2-44EF-413E-B792-EFF0409DE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0">
              <a:extLst>
                <a:ext uri="{FF2B5EF4-FFF2-40B4-BE49-F238E27FC236}">
                  <a16:creationId xmlns:a16="http://schemas.microsoft.com/office/drawing/2014/main" id="{3E2C35C7-1280-4F14-9553-11374063E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0376E68-4370-4BE5-917D-39794960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90D187E9-AB0A-480D-B60A-74F7F26FF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743D5539-E277-2FC0-D0F6-2FCACA5A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02" y="3670997"/>
            <a:ext cx="3519189" cy="18827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87A53C-1952-EFC5-91FA-11FCF988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958550"/>
            <a:ext cx="4974771" cy="4261275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1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9535D-0A99-BCE1-9388-BCF6246C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1" y="282800"/>
            <a:ext cx="4716231" cy="1288673"/>
          </a:xfrm>
        </p:spPr>
        <p:txBody>
          <a:bodyPr anchor="b"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Создание форм в </a:t>
            </a:r>
            <a:r>
              <a:rPr lang="ru-RU" dirty="0" err="1">
                <a:ea typeface="+mj-lt"/>
                <a:cs typeface="+mj-lt"/>
              </a:rPr>
              <a:t>QtDesigner</a:t>
            </a:r>
            <a:endParaRPr lang="ru-RU" dirty="0" err="1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CDF7A73-425F-9E2C-4905-71C65EB2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8" y="322504"/>
            <a:ext cx="3721951" cy="29310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2DF5E2-0CD7-4BEC-8FBD-DD7AC1DEC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35537" y="618698"/>
            <a:ext cx="365021" cy="365021"/>
            <a:chOff x="149345" y="10991595"/>
            <a:chExt cx="365021" cy="36502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7C701E-5151-4086-9CF2-7F44AA38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56C08E-A84B-4C76-9D3B-46237B5A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9345" y="10991595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5AA9021-FB20-0314-C192-73B430F6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7" y="3561405"/>
            <a:ext cx="4763801" cy="2560543"/>
          </a:xfrm>
          <a:prstGeom prst="rect">
            <a:avLst/>
          </a:prstGeom>
        </p:spPr>
      </p:pic>
      <p:grpSp>
        <p:nvGrpSpPr>
          <p:cNvPr id="18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38B124-6419-CB50-0B4F-27552EED4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1" y="1715151"/>
            <a:ext cx="4716232" cy="435133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7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1" name="Rectangle 4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7" name="Freeform: Shape 426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93A9E-61C9-4AC4-2F77-2E9A9F7A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cap="all" spc="1500">
                <a:ea typeface="Source Sans Pro SemiBold" panose="020B0603030403020204" pitchFamily="34" charset="0"/>
              </a:rPr>
              <a:t>Кодинг</a:t>
            </a:r>
          </a:p>
        </p:txBody>
      </p:sp>
      <p:sp>
        <p:nvSpPr>
          <p:cNvPr id="418" name="Content Placeholder 417">
            <a:extLst>
              <a:ext uri="{FF2B5EF4-FFF2-40B4-BE49-F238E27FC236}">
                <a16:creationId xmlns:a16="http://schemas.microsoft.com/office/drawing/2014/main" id="{0C6983F8-72C0-382D-C36C-7F935000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493F73-9E10-0AED-E0F6-96A18FF5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59" y="2129768"/>
            <a:ext cx="9617021" cy="3603098"/>
          </a:xfrm>
          <a:prstGeom prst="rect">
            <a:avLst/>
          </a:prstGeom>
        </p:spPr>
      </p:pic>
      <p:grpSp>
        <p:nvGrpSpPr>
          <p:cNvPr id="43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61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046CD-B844-04FB-FD59-5191AD43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Source Sans Pro"/>
              </a:rPr>
              <a:t>Кодинг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DBA53-69EE-8FE5-43AB-466B06D1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0F7716D-1176-2686-3D24-95305051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03" y="1823122"/>
            <a:ext cx="10524639" cy="395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57C84-E94D-6B22-8221-DB475B94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Source Sans Pro"/>
              </a:rPr>
              <a:t>Кодинг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06C19-AF56-9141-ED06-D2B0D3FC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EB88EDF1-A7EE-4266-78D5-8C4BB7DA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9" y="1687305"/>
            <a:ext cx="10514154" cy="39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4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CAEB2-AB4A-6541-D7AB-0DDF6910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Спасибо за внимание 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6D5D65ED-5FC9-5007-0367-5B7D61242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419" y="2390555"/>
            <a:ext cx="3873161" cy="21704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A0B3A-A93F-70D7-BE20-C3C0C3C720F4}"/>
              </a:ext>
            </a:extLst>
          </p:cNvPr>
          <p:cNvSpPr txBox="1"/>
          <p:nvPr/>
        </p:nvSpPr>
        <p:spPr>
          <a:xfrm>
            <a:off x="5465380" y="4558862"/>
            <a:ext cx="32450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ea typeface="Source Sans Pro"/>
              </a:rPr>
              <a:t>Пов</a:t>
            </a:r>
            <a:r>
              <a:rPr lang="ru-RU" dirty="0">
                <a:ea typeface="Source Sans Pro"/>
              </a:rPr>
              <a:t> я: после создания и </a:t>
            </a:r>
            <a:r>
              <a:rPr lang="ru-RU" dirty="0" err="1">
                <a:ea typeface="Source Sans Pro"/>
              </a:rPr>
              <a:t>кодинга</a:t>
            </a:r>
            <a:r>
              <a:rPr lang="ru-RU" dirty="0">
                <a:ea typeface="Source Sans Pro"/>
              </a:rPr>
              <a:t> и у меня ничего не получилось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390299962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FunkyShapesDarkVTI</vt:lpstr>
      <vt:lpstr>Работа с PyQt5 b QtDesigner</vt:lpstr>
      <vt:lpstr>Создание форм в QtDesigner</vt:lpstr>
      <vt:lpstr>Создание форм в QtDesigner</vt:lpstr>
      <vt:lpstr>Кодинг</vt:lpstr>
      <vt:lpstr>Кодинг</vt:lpstr>
      <vt:lpstr>Кодинг</vt:lpstr>
      <vt:lpstr>Спасибо за внимание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59</cp:revision>
  <dcterms:created xsi:type="dcterms:W3CDTF">2023-04-07T04:56:39Z</dcterms:created>
  <dcterms:modified xsi:type="dcterms:W3CDTF">2023-04-07T05:06:38Z</dcterms:modified>
</cp:coreProperties>
</file>