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2D776-C188-4695-BDE3-219E4750F043}" v="175" dt="2023-03-02T18:31:14.422"/>
    <p1510:client id="{3D9E3000-7F62-4265-88DA-86D7E98607A8}" v="302" dt="2023-03-02T19:19:17.355"/>
    <p1510:client id="{62AD496C-6FE4-4A1B-9566-C29F2A3DA72D}" v="95" dt="2023-03-02T19:01:1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900">
                <a:solidFill>
                  <a:srgbClr val="080808"/>
                </a:solidFill>
                <a:ea typeface="Calibri"/>
                <a:cs typeface="Calibri"/>
              </a:rPr>
              <a:t>Попов Андрей </a:t>
            </a:r>
          </a:p>
          <a:p>
            <a:r>
              <a:rPr lang="ru-RU" sz="1900">
                <a:solidFill>
                  <a:srgbClr val="080808"/>
                </a:solidFill>
                <a:ea typeface="Calibri"/>
                <a:cs typeface="Calibri"/>
              </a:rPr>
              <a:t>Островский Василий</a:t>
            </a:r>
          </a:p>
          <a:p>
            <a:r>
              <a:rPr lang="ru-RU" sz="1900">
                <a:solidFill>
                  <a:srgbClr val="080808"/>
                </a:solidFill>
                <a:ea typeface="Calibri"/>
                <a:cs typeface="Calibri"/>
              </a:rPr>
              <a:t>ИС-21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080808"/>
                </a:solidFill>
                <a:ea typeface="Calibri Light"/>
                <a:cs typeface="Calibri Light"/>
              </a:rPr>
              <a:t>ООП в C#</a:t>
            </a:r>
            <a:endParaRPr lang="ru-RU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302D4-B17C-DC11-14B6-4536E0CB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ea typeface="+mj-lt"/>
                <a:cs typeface="+mj-lt"/>
              </a:rPr>
              <a:t>Конструкторы классов. Модификатор </a:t>
            </a:r>
            <a:r>
              <a:rPr lang="ru-RU" b="1" dirty="0" err="1">
                <a:solidFill>
                  <a:schemeClr val="bg1"/>
                </a:solidFill>
                <a:ea typeface="+mj-lt"/>
                <a:cs typeface="+mj-lt"/>
              </a:rPr>
              <a:t>static</a:t>
            </a:r>
            <a:r>
              <a:rPr lang="ru-RU" b="1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  <a:endParaRPr lang="ru-RU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363592-728E-8B0B-E706-4DEAACE7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006" y="1688197"/>
            <a:ext cx="10511987" cy="1735850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F4E9CC-4131-5962-79BC-E62EECBF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73" y="3543273"/>
            <a:ext cx="10520853" cy="27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CC2189-8474-1F87-E45E-F1482F2E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176" y="1004068"/>
            <a:ext cx="5121271" cy="512127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9763-0F90-442C-990C-404CEE31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 </a:t>
            </a:r>
          </a:p>
        </p:txBody>
      </p:sp>
    </p:spTree>
    <p:extLst>
      <p:ext uri="{BB962C8B-B14F-4D97-AF65-F5344CB8AC3E}">
        <p14:creationId xmlns:p14="http://schemas.microsoft.com/office/powerpoint/2010/main" val="264242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0B62E-BCD1-FFD7-0C16-A1583E69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Calibri Light"/>
                <a:cs typeface="Calibri Light"/>
              </a:rPr>
              <a:t>Плюсы и минусы курса 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BBEDF-3CFC-1077-A63A-F934739E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Плюсы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Курс бесплатный 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Кратко и хорошо объясняет 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Понятные примеры </a:t>
            </a:r>
          </a:p>
          <a:p>
            <a:pPr marL="0" indent="0">
              <a:buNone/>
            </a:pPr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Минусы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Работает в синем VS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Больше знаний требует денег </a:t>
            </a:r>
          </a:p>
          <a:p>
            <a:r>
              <a:rPr lang="ru-RU" sz="2400">
                <a:solidFill>
                  <a:srgbClr val="FEFFFF"/>
                </a:solidFill>
                <a:ea typeface="Calibri"/>
                <a:cs typeface="Calibri"/>
              </a:rPr>
              <a:t>Мало чего разобрал </a:t>
            </a:r>
          </a:p>
          <a:p>
            <a:endParaRPr lang="ru-RU" sz="2400">
              <a:solidFill>
                <a:srgbClr val="FE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8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991A2-0CC9-CA14-1B06-B010ACDF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Планы на будущее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CCFFC-41FA-3963-2151-7D6F4FDF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Calibri"/>
                <a:cs typeface="Calibri"/>
              </a:rPr>
              <a:t>Смотреть больше курсов и больше развиваться и становиться лучше и делать </a:t>
            </a:r>
            <a:r>
              <a:rPr lang="ru-RU" sz="2400" dirty="0" err="1">
                <a:ea typeface="Calibri"/>
                <a:cs typeface="Calibri"/>
              </a:rPr>
              <a:t>отжимуня</a:t>
            </a:r>
            <a:r>
              <a:rPr lang="ru-RU" sz="2400" dirty="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44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A4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1C107-397A-FD46-5759-685437F8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 классов и объектов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4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6EF52526-3F8E-669A-2821-73535730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5175" y="520671"/>
            <a:ext cx="8122674" cy="59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0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7F08B-05DF-24BC-472A-C25A44A2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 классов и объектов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F1E57E-258F-F854-F3DE-F93A86E6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67" b="-2"/>
          <a:stretch/>
        </p:blipFill>
        <p:spPr>
          <a:xfrm>
            <a:off x="3966300" y="653217"/>
            <a:ext cx="8067286" cy="58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A0BB4-38E4-41C3-1A0E-99BC597E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Создание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классов</a:t>
            </a:r>
            <a:r>
              <a:rPr lang="en-US" sz="2400" b="1" dirty="0">
                <a:solidFill>
                  <a:srgbClr val="FFFFFF"/>
                </a:solidFill>
              </a:rPr>
              <a:t> и </a:t>
            </a:r>
            <a:r>
              <a:rPr lang="en-US" sz="2400" b="1" dirty="0" err="1">
                <a:solidFill>
                  <a:srgbClr val="FFFFFF"/>
                </a:solidFill>
              </a:rPr>
              <a:t>объектов</a:t>
            </a:r>
            <a:r>
              <a:rPr lang="en-US" sz="2400" b="1" dirty="0">
                <a:solidFill>
                  <a:srgbClr val="FFFFFF"/>
                </a:solidFill>
              </a:rPr>
              <a:t> </a:t>
            </a:r>
            <a:endParaRPr lang="en-US" sz="24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9865F3-337B-439D-9D69-907CD9F4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5869" y="903373"/>
            <a:ext cx="7728536" cy="50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0F2E-7941-C975-92CF-E71C5B77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классов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и </a:t>
            </a:r>
            <a:r>
              <a:rPr lang="en-US" sz="2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объектов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39C9E7B-46B6-4F73-9E27-35C477608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62" y="1348273"/>
            <a:ext cx="7346054" cy="38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686A1-1A93-58BA-3016-B8D7E03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Создание классов и объектов </a:t>
            </a:r>
          </a:p>
        </p:txBody>
      </p:sp>
      <p:pic>
        <p:nvPicPr>
          <p:cNvPr id="4" name="Рисунок 4" descr="Изображение выглядит как текст, снимок экрана, мони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C30613A9-CA09-CAF9-C91C-910C17D80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62" y="1213506"/>
            <a:ext cx="7346054" cy="41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2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2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D166A-279B-B9F7-E174-78CD75DA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228915"/>
            <a:ext cx="10863112" cy="1243584"/>
          </a:xfrm>
        </p:spPr>
        <p:txBody>
          <a:bodyPr>
            <a:normAutofit/>
          </a:bodyPr>
          <a:lstStyle/>
          <a:p>
            <a:r>
              <a:rPr lang="ru-RU" sz="3400" b="1" dirty="0">
                <a:solidFill>
                  <a:schemeClr val="bg1"/>
                </a:solidFill>
              </a:rPr>
              <a:t>Конструкторы классов. Модификатор </a:t>
            </a:r>
            <a:r>
              <a:rPr lang="ru-RU" sz="3400" b="1" dirty="0" err="1">
                <a:solidFill>
                  <a:schemeClr val="bg1"/>
                </a:solidFill>
              </a:rPr>
              <a:t>static</a:t>
            </a:r>
            <a:r>
              <a:rPr lang="ru-RU" sz="3400" b="1" dirty="0">
                <a:solidFill>
                  <a:schemeClr val="bg1"/>
                </a:solidFill>
              </a:rPr>
              <a:t>.</a:t>
            </a:r>
            <a:endParaRPr lang="ru-RU" sz="3400" dirty="0">
              <a:solidFill>
                <a:schemeClr val="bg1"/>
              </a:solidFill>
            </a:endParaRPr>
          </a:p>
          <a:p>
            <a:endParaRPr lang="ru-RU" sz="3400">
              <a:cs typeface="Calibri Light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647A8E-2DAE-1F9D-EFD5-8F8F5FBB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8" y="3660285"/>
            <a:ext cx="10338339" cy="2961105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A28C00-C98F-1E0E-C325-7C92C67D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1" y="1794555"/>
            <a:ext cx="10995235" cy="16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9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ООП в C#</vt:lpstr>
      <vt:lpstr>Плюсы и минусы курса </vt:lpstr>
      <vt:lpstr>Планы на будущее</vt:lpstr>
      <vt:lpstr>Создание классов и объектов </vt:lpstr>
      <vt:lpstr>Создание классов и объектов </vt:lpstr>
      <vt:lpstr>Создание классов и объектов </vt:lpstr>
      <vt:lpstr>Создание классов и объектов </vt:lpstr>
      <vt:lpstr>Создание классов и объектов </vt:lpstr>
      <vt:lpstr>Конструкторы классов. Модификатор static. </vt:lpstr>
      <vt:lpstr>Конструкторы классов. Модификатор static.</vt:lpstr>
      <vt:lpstr>Спасибо за внимание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164</cp:revision>
  <dcterms:created xsi:type="dcterms:W3CDTF">2023-03-02T18:01:08Z</dcterms:created>
  <dcterms:modified xsi:type="dcterms:W3CDTF">2023-03-02T19:19:28Z</dcterms:modified>
</cp:coreProperties>
</file>