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AD395-19F3-429E-AC08-AD856384EF50}" v="268" dt="2023-04-19T19:05:01.528"/>
    <p1510:client id="{770CBD92-25EB-49D5-AED1-E68F6F745BDF}" v="127" dt="2023-04-19T20:37:16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8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8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6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6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85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12D6AD-7096-45BB-9C02-468B2704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953252-97DE-4766-B2F6-E4FDA2FDA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0E202-60B4-1F22-3556-896F79BF9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63595"/>
            <a:ext cx="9906000" cy="234636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Python </a:t>
            </a:r>
            <a:r>
              <a:rPr lang="ru-RU" dirty="0" err="1"/>
              <a:t>and</a:t>
            </a:r>
            <a:r>
              <a:rPr lang="ru-RU" dirty="0"/>
              <a:t> C#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13C7C-DEB5-5744-8348-29FE87F3A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7620000" cy="1390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/>
              <a:t>Попов А. и Островский В. ИС-21</a:t>
            </a:r>
          </a:p>
        </p:txBody>
      </p:sp>
    </p:spTree>
    <p:extLst>
      <p:ext uri="{BB962C8B-B14F-4D97-AF65-F5344CB8AC3E}">
        <p14:creationId xmlns:p14="http://schemas.microsoft.com/office/powerpoint/2010/main" val="127785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E20BB-8D46-9B2D-8636-C93F7F70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4" name="Рисунок 4" descr="Изображение выглядит как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9D95E2DF-6767-D6B8-4362-1CE799704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966" y="3047999"/>
            <a:ext cx="5450068" cy="304800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0BC08-A198-CE3D-2FFA-017CC1DD2C3F}"/>
              </a:ext>
            </a:extLst>
          </p:cNvPr>
          <p:cNvSpPr txBox="1"/>
          <p:nvPr/>
        </p:nvSpPr>
        <p:spPr>
          <a:xfrm>
            <a:off x="5097516" y="5242034"/>
            <a:ext cx="2010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Хочу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16179-96AD-702B-5DBB-D9EAEE46AF98}"/>
              </a:ext>
            </a:extLst>
          </p:cNvPr>
          <p:cNvSpPr txBox="1"/>
          <p:nvPr/>
        </p:nvSpPr>
        <p:spPr>
          <a:xfrm>
            <a:off x="3783724" y="4085896"/>
            <a:ext cx="6700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3722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A8EAF-722E-E41A-8624-BF39052F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7138" y="5647720"/>
            <a:ext cx="5012268" cy="1838702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Python №1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4688BFD-D048-34AB-FE6C-576B0A11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96" y="530447"/>
            <a:ext cx="6145646" cy="1536411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BBE315A-7C26-4BA0-E4BD-856E6C12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89" y="3135937"/>
            <a:ext cx="6151736" cy="827330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, снимок экрана, экран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C6116826-40A9-2718-22AC-8DD2F0717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035" y="525516"/>
            <a:ext cx="3923983" cy="403478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2AA7D6C-CF98-45CC-B147-676FD5820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820318"/>
            <a:ext cx="12192000" cy="1024470"/>
            <a:chOff x="0" y="4870970"/>
            <a:chExt cx="12192000" cy="120382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1811820-403F-4D93-B710-D7F182DEC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4870970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5B31CC-C9E7-4266-8B47-527FDAC26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4870970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blipFill dpi="0" rotWithShape="1">
              <a:blip r:embed="rId5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BF1FD23D-EBA6-8FCA-4ACA-BCFB23F8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64" y="4490765"/>
            <a:ext cx="4762832" cy="160523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8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DA59A-3910-2DE2-93D7-ED9B25B6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83" y="5174755"/>
            <a:ext cx="5012268" cy="1838702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Python №2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89F1F1E-787F-B4FE-1A9B-6A4249B5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7" y="569067"/>
            <a:ext cx="4174956" cy="3390448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1E3B195-EF49-91A3-FA7E-EC9ED4848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844" y="567482"/>
            <a:ext cx="5087563" cy="2114827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84B9538-AEDF-FD46-758E-801BD261F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851" y="604344"/>
            <a:ext cx="3300591" cy="39296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2AA7D6C-CF98-45CC-B147-676FD5820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31285"/>
            <a:ext cx="12192000" cy="1024470"/>
            <a:chOff x="0" y="4531335"/>
            <a:chExt cx="12192000" cy="120382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11820-403F-4D93-B710-D7F182DEC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4531335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5B31CC-C9E7-4266-8B47-527FDAC26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4531335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blipFill dpi="0" rotWithShape="1">
              <a:blip r:embed="rId5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6CA17F-50BB-6B8C-DA8D-1D32CF8E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540" y="5410420"/>
            <a:ext cx="4762832" cy="160523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2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F902DF-A3FF-4803-9779-F222B2A8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9637211" cy="1649863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E4B737-02C7-4E4A-B46C-1EC18F59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25664" cy="1709180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D19ED-1A05-473D-A7EB-F9E31AAF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16762B-6EB0-4F1D-904A-0BBC21221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F5A924-2A9B-4949-8F1F-DB06FF5A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EBDBB-A4DC-2D43-28E7-158C6A70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4"/>
            <a:ext cx="4834759" cy="109660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000" dirty="0"/>
              <a:t>Python №3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78A45C9-5BF4-DF07-EE86-D46056ED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2" y="1997987"/>
            <a:ext cx="4503682" cy="1810992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03E4830-8661-050A-84BE-9357ECADD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62" y="3897345"/>
            <a:ext cx="5961993" cy="2466033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F48B6F2-D845-B6CD-C56E-985ABAFEB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297" y="1483802"/>
            <a:ext cx="4122682" cy="48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4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F902DF-A3FF-4803-9779-F222B2A8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9637211" cy="1649863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E4B737-02C7-4E4A-B46C-1EC18F59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25664" cy="1709180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D19ED-1A05-473D-A7EB-F9E31AAF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16762B-6EB0-4F1D-904A-0BBC21221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F5A924-2A9B-4949-8F1F-DB06FF5A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97F43-3E9A-86C0-DB8C-6BAD8C9F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34" y="-78644"/>
            <a:ext cx="10668000" cy="231843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Python №4</a:t>
            </a:r>
          </a:p>
          <a:p>
            <a:endParaRPr lang="en-US" sz="8000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3A70EBC-DEB7-3C5E-DEDC-E6A344D8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79" y="2003276"/>
            <a:ext cx="4083268" cy="1747862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33A0E48-CDAE-4462-670F-E567A9B6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79" y="4045624"/>
            <a:ext cx="5712372" cy="2248303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1ED23C9-5D0E-6690-5192-AE1C0C9D7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435" y="1556677"/>
            <a:ext cx="4162096" cy="476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5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F902DF-A3FF-4803-9779-F222B2A8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9637211" cy="1649863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E4B737-02C7-4E4A-B46C-1EC18F59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25664" cy="1709180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D19ED-1A05-473D-A7EB-F9E31AAF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16762B-6EB0-4F1D-904A-0BBC21221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F5A924-2A9B-4949-8F1F-DB06FF5A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B956A-3162-DD52-B4E8-A324C0AA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5" y="184"/>
            <a:ext cx="10668000" cy="231843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br>
              <a:rPr lang="en-US" sz="4000" dirty="0">
                <a:latin typeface="Segoe UI"/>
                <a:cs typeface="Segoe UI"/>
              </a:rPr>
            </a:br>
            <a:endParaRPr lang="en-US" sz="4000">
              <a:latin typeface="Segoe UI"/>
              <a:cs typeface="Segoe UI"/>
            </a:endParaRPr>
          </a:p>
          <a:p>
            <a:r>
              <a:rPr lang="en-US" sz="4000" dirty="0">
                <a:latin typeface="Segoe UI"/>
                <a:cs typeface="Segoe UI"/>
              </a:rPr>
              <a:t>Python №5</a:t>
            </a:r>
            <a:endParaRPr lang="en-US" dirty="0"/>
          </a:p>
          <a:p>
            <a:endParaRPr lang="en-US" sz="8000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807A92E-61F2-861A-67E9-E85A6094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0" y="2239889"/>
            <a:ext cx="4319751" cy="1642497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DD2A43E1-8C92-E780-7677-2116509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89" y="4231859"/>
            <a:ext cx="5291958" cy="2283108"/>
          </a:xfrm>
          <a:prstGeom prst="rect">
            <a:avLst/>
          </a:prstGeom>
        </p:spPr>
      </p:pic>
      <p:pic>
        <p:nvPicPr>
          <p:cNvPr id="7" name="Рисунок 8" descr="Изображение выглядит как текст, снимок экрана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EC193AE5-BDDA-994C-90CE-99E2ACCBC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711" y="1778176"/>
            <a:ext cx="4096406" cy="47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9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290637FF-2E9A-98B1-52CF-D1A668CD4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225" b="-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A8192-47BE-2029-100D-08D979C3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C# №1</a:t>
            </a:r>
          </a:p>
        </p:txBody>
      </p:sp>
    </p:spTree>
    <p:extLst>
      <p:ext uri="{BB962C8B-B14F-4D97-AF65-F5344CB8AC3E}">
        <p14:creationId xmlns:p14="http://schemas.microsoft.com/office/powerpoint/2010/main" val="24939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E1D263A-4A70-F7D5-2D34-113D11A6F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003" b="-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A0FDE-DAAE-A2A5-7565-192B3BF1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C# №2</a:t>
            </a:r>
          </a:p>
          <a:p>
            <a:pPr algn="ctr"/>
            <a:endParaRPr lang="en-US" sz="8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8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1571A08-62C9-B66D-260D-08AEEF87F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559" b="-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2" name="Rectangle 11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936BB-1F34-1FA1-C139-1644446F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C# №3</a:t>
            </a:r>
          </a:p>
          <a:p>
            <a:pPr algn="ctr"/>
            <a:endParaRPr lang="en-US" sz="8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45649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TornVTI</vt:lpstr>
      <vt:lpstr>Python and C#</vt:lpstr>
      <vt:lpstr>Python №1</vt:lpstr>
      <vt:lpstr>Python №2</vt:lpstr>
      <vt:lpstr>Python №3</vt:lpstr>
      <vt:lpstr>Python №4 </vt:lpstr>
      <vt:lpstr>  Python №5 </vt:lpstr>
      <vt:lpstr>C# №1</vt:lpstr>
      <vt:lpstr>C# №2 </vt:lpstr>
      <vt:lpstr>C# №3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142</cp:revision>
  <dcterms:created xsi:type="dcterms:W3CDTF">2023-04-19T18:45:45Z</dcterms:created>
  <dcterms:modified xsi:type="dcterms:W3CDTF">2023-04-19T20:37:22Z</dcterms:modified>
</cp:coreProperties>
</file>