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D25F-A21F-4332-B60C-B77ADEE2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08D16-993B-49D4-A99C-0D254FAEA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859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5440-9F22-4878-9963-CE5BB0A3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B2D1-3549-4A16-809C-EB3D0F449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80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CA516-6E39-492B-BA7C-6A3CC84DC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B3865-35FD-4B58-A930-7B794DC5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462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EF5-C434-4C6E-88CD-9AEB9DC2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22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B18-ABC7-48CD-A653-B418473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5C4F-2BC6-4463-AA9D-A8A39ED1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3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3C20-8CCD-426B-A6C4-5BCD7EFF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E7598-00E2-469E-98FF-1104EC3A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66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3FE5-D6AE-4F3D-909A-9CB74722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1D2E-A08A-4E36-87B2-466A3ED04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1FE37-F9AB-479D-BDC1-0CDE3CFE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062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BCE7-71BF-4CCD-8B2A-FB3DB63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037C8-EFF9-4413-B18F-820FAF77D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EF99-30AC-4339-A5DD-7954130E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54F61-41F6-42B8-ADF4-9B1A4F1E1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C8786-D4C2-4918-AC07-C4AB2097E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6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0A58-39D7-4B65-852F-6EF948F3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48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17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64C8-84FF-48AF-A847-2FF7295C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3D52-B916-49FB-A41A-9B9D641E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A9B0-A35A-4AB1-A0A3-7F9540BF9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7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D54F-3113-43CB-83CB-B67D8F04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97376-4780-4E3C-AAB1-18A00E2EF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570B-179A-4833-AF27-6EB08068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3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8ECB6-54AB-4F82-8504-1D4ADD24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D641-E979-4492-B9CC-E894A27D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8B5C6-8D0F-4097-940D-912627B9A9DC}"/>
              </a:ext>
            </a:extLst>
          </p:cNvPr>
          <p:cNvSpPr txBox="1"/>
          <p:nvPr userDrawn="1"/>
        </p:nvSpPr>
        <p:spPr>
          <a:xfrm>
            <a:off x="3762895" y="6503270"/>
            <a:ext cx="43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>
                <a:latin typeface="Abadi" panose="020B0604020202020204" pitchFamily="34" charset="0"/>
              </a:rPr>
              <a:t>github</a:t>
            </a:r>
            <a:r>
              <a:rPr lang="en-GB" dirty="0">
                <a:latin typeface="Abadi" panose="020B0604020202020204" pitchFamily="34" charset="0"/>
              </a:rPr>
              <a:t>: https://goo.gl/CgDbUH </a:t>
            </a:r>
            <a:endParaRPr lang="en-CH" dirty="0">
              <a:latin typeface="Abadi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70AA-7037-4820-9D01-6369FEFEB4AD}"/>
              </a:ext>
            </a:extLst>
          </p:cNvPr>
          <p:cNvSpPr txBox="1"/>
          <p:nvPr userDrawn="1"/>
        </p:nvSpPr>
        <p:spPr>
          <a:xfrm>
            <a:off x="306186" y="6503270"/>
            <a:ext cx="324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NNDL- Fall Course 2018/2019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8BE6C-E4D0-46CA-B9AF-7C8A5E76FDA5}"/>
              </a:ext>
            </a:extLst>
          </p:cNvPr>
          <p:cNvSpPr txBox="1"/>
          <p:nvPr userDrawn="1"/>
        </p:nvSpPr>
        <p:spPr>
          <a:xfrm>
            <a:off x="8296102" y="650327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umberto.michelucci</a:t>
            </a:r>
            <a:r>
              <a:rPr lang="de-CH" dirty="0"/>
              <a:t>@gmail.com - </a:t>
            </a:r>
            <a:fld id="{5E3CF51B-2F72-4BFE-916F-973631934A95}" type="slidenum">
              <a:rPr lang="en-CH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C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95D74-BF5E-4154-994E-8A88F80D7F6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78383"/>
            <a:ext cx="12192000" cy="4987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4600" b="1" dirty="0"/>
              <a:t>Neural Networks and Deep Learning for</a:t>
            </a:r>
            <a:br>
              <a:rPr lang="en-GB" sz="4600" b="1" dirty="0"/>
            </a:br>
            <a:r>
              <a:rPr lang="en-GB" sz="4600" b="1" dirty="0"/>
              <a:t>Life Sciences and Health Applications</a:t>
            </a:r>
            <a:endParaRPr lang="en-CH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GB" b="1"/>
              <a:t>An introductory course about theoretical fundamentals, case studies</a:t>
            </a:r>
            <a:br>
              <a:rPr lang="en-GB" b="1"/>
            </a:br>
            <a:r>
              <a:rPr lang="en-GB" b="1"/>
              <a:t>and implementations in python and tensorflow</a:t>
            </a:r>
          </a:p>
        </p:txBody>
      </p:sp>
    </p:spTree>
    <p:extLst>
      <p:ext uri="{BB962C8B-B14F-4D97-AF65-F5344CB8AC3E}">
        <p14:creationId xmlns:p14="http://schemas.microsoft.com/office/powerpoint/2010/main" val="248655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5</a:t>
            </a:r>
            <a:br>
              <a:rPr lang="en-GB" sz="7200" b="1" dirty="0"/>
            </a:br>
            <a:r>
              <a:rPr lang="en-GB" sz="4400" b="1" dirty="0"/>
              <a:t>Introduction to linear algebra and numpy/Python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50B9A-AB9F-4ED8-BC97-580BFE85826B}"/>
              </a:ext>
            </a:extLst>
          </p:cNvPr>
          <p:cNvSpPr/>
          <p:nvPr/>
        </p:nvSpPr>
        <p:spPr>
          <a:xfrm rot="1860278">
            <a:off x="7074869" y="893210"/>
            <a:ext cx="50914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57148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E0B58-92F9-4907-B2B5-78FA07D3133A}"/>
              </a:ext>
            </a:extLst>
          </p:cNvPr>
          <p:cNvSpPr/>
          <p:nvPr/>
        </p:nvSpPr>
        <p:spPr>
          <a:xfrm rot="1860278">
            <a:off x="7074869" y="893210"/>
            <a:ext cx="50914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33667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6</a:t>
            </a:r>
            <a:br>
              <a:rPr lang="en-GB" sz="7200" b="1" dirty="0"/>
            </a:br>
            <a:r>
              <a:rPr lang="en-GB" sz="4400" b="1" dirty="0"/>
              <a:t>Introduction to linear algebra and numpy/Python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EA2CEC-8909-43E6-BEB4-54A5B5CEDD81}"/>
              </a:ext>
            </a:extLst>
          </p:cNvPr>
          <p:cNvSpPr/>
          <p:nvPr/>
        </p:nvSpPr>
        <p:spPr>
          <a:xfrm rot="1860278">
            <a:off x="7074869" y="893210"/>
            <a:ext cx="50914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71723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D581D5-BAC4-41E8-845F-D06699A5F233}"/>
              </a:ext>
            </a:extLst>
          </p:cNvPr>
          <p:cNvSpPr/>
          <p:nvPr/>
        </p:nvSpPr>
        <p:spPr>
          <a:xfrm rot="1860278">
            <a:off x="7074869" y="893210"/>
            <a:ext cx="50914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57219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7</a:t>
            </a:r>
            <a:br>
              <a:rPr lang="en-GB" sz="7200" b="1" dirty="0"/>
            </a:br>
            <a:r>
              <a:rPr lang="en-GB" sz="4400" b="1" dirty="0"/>
              <a:t>Introduction to linear algebra and numpy/Python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6CD198-DB43-49D2-BEDB-FD9EE4A30546}"/>
              </a:ext>
            </a:extLst>
          </p:cNvPr>
          <p:cNvSpPr/>
          <p:nvPr/>
        </p:nvSpPr>
        <p:spPr>
          <a:xfrm rot="1860278">
            <a:off x="7074869" y="893210"/>
            <a:ext cx="50914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32462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44C637-E9B9-400D-9593-EE0BBAF80416}"/>
              </a:ext>
            </a:extLst>
          </p:cNvPr>
          <p:cNvSpPr/>
          <p:nvPr/>
        </p:nvSpPr>
        <p:spPr>
          <a:xfrm rot="1860278">
            <a:off x="7074869" y="893210"/>
            <a:ext cx="50914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13356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8</a:t>
            </a:r>
            <a:br>
              <a:rPr lang="en-GB" sz="7200" b="1" dirty="0"/>
            </a:br>
            <a:r>
              <a:rPr lang="en-GB" sz="4400" b="1" dirty="0"/>
              <a:t>Introduction to linear algebra and numpy/Python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65487A-5970-4341-9643-B40161BEE978}"/>
              </a:ext>
            </a:extLst>
          </p:cNvPr>
          <p:cNvSpPr/>
          <p:nvPr/>
        </p:nvSpPr>
        <p:spPr>
          <a:xfrm rot="1860278">
            <a:off x="7074869" y="893210"/>
            <a:ext cx="50914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998844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EFA5F-0D3C-49FE-9276-D3723F163B30}"/>
              </a:ext>
            </a:extLst>
          </p:cNvPr>
          <p:cNvSpPr/>
          <p:nvPr/>
        </p:nvSpPr>
        <p:spPr>
          <a:xfrm rot="1860278">
            <a:off x="7074869" y="893210"/>
            <a:ext cx="50914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54964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9</a:t>
            </a:r>
            <a:br>
              <a:rPr lang="en-GB" sz="7200" b="1" dirty="0"/>
            </a:br>
            <a:r>
              <a:rPr lang="en-GB" sz="4400" b="1" dirty="0"/>
              <a:t>Introduction to linear algebra and numpy/Python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20AA5C-39DA-4A82-BC8F-361686137D09}"/>
              </a:ext>
            </a:extLst>
          </p:cNvPr>
          <p:cNvSpPr/>
          <p:nvPr/>
        </p:nvSpPr>
        <p:spPr>
          <a:xfrm rot="1860278">
            <a:off x="7074869" y="893210"/>
            <a:ext cx="50914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29700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E3FFFD-2D07-4ADB-A976-4E4978CE5E80}"/>
              </a:ext>
            </a:extLst>
          </p:cNvPr>
          <p:cNvSpPr/>
          <p:nvPr/>
        </p:nvSpPr>
        <p:spPr>
          <a:xfrm rot="1860278">
            <a:off x="7074869" y="893210"/>
            <a:ext cx="50914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85325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1</a:t>
            </a:r>
            <a:br>
              <a:rPr lang="en-GB" sz="7200" b="1" dirty="0"/>
            </a:br>
            <a:r>
              <a:rPr lang="en-GB" sz="4400" b="1" dirty="0"/>
              <a:t>Introduction to linear algebra and numpy/Python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60250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6815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2</a:t>
            </a:r>
            <a:br>
              <a:rPr lang="en-GB" sz="7200" b="1" dirty="0"/>
            </a:br>
            <a:r>
              <a:rPr lang="en-GB" sz="4400" b="1" dirty="0"/>
              <a:t>Computational Graph and introduction to tensorflow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9596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</a:t>
            </a:r>
            <a:r>
              <a:rPr lang="de-CH" dirty="0" err="1"/>
              <a:t>understands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en-GB" dirty="0"/>
              <a:t>main components of a computational graph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The student can draw a computational graph from a formula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The student understand and can explain the difference between building and evaluating a computational graph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The student can implement easy computational graphs in Python and tensorflow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The student can evaluate easy computational graphs in Python and tensorflow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6676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3</a:t>
            </a:r>
            <a:br>
              <a:rPr lang="en-GB" sz="7200" b="1" dirty="0"/>
            </a:br>
            <a:r>
              <a:rPr lang="en-GB" sz="4400" b="1" dirty="0"/>
              <a:t>Introduction to linear algebra and numpy/Python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86709-16DE-4828-9247-BB6BC3378560}"/>
              </a:ext>
            </a:extLst>
          </p:cNvPr>
          <p:cNvSpPr/>
          <p:nvPr/>
        </p:nvSpPr>
        <p:spPr>
          <a:xfrm rot="1860278">
            <a:off x="7074869" y="898752"/>
            <a:ext cx="50914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37494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9398F1-F6A1-42F4-8BC9-CA869839C8C7}"/>
              </a:ext>
            </a:extLst>
          </p:cNvPr>
          <p:cNvSpPr/>
          <p:nvPr/>
        </p:nvSpPr>
        <p:spPr>
          <a:xfrm rot="1860278">
            <a:off x="7074869" y="893210"/>
            <a:ext cx="50914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63900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4</a:t>
            </a:r>
            <a:br>
              <a:rPr lang="en-GB" sz="7200" b="1" dirty="0"/>
            </a:br>
            <a:r>
              <a:rPr lang="en-GB" sz="4400" b="1" dirty="0"/>
              <a:t>Introduction to linear algebra and numpy/Python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AAE040-AE55-4189-8682-27A869CFA8EE}"/>
              </a:ext>
            </a:extLst>
          </p:cNvPr>
          <p:cNvSpPr/>
          <p:nvPr/>
        </p:nvSpPr>
        <p:spPr>
          <a:xfrm rot="1860278">
            <a:off x="7074869" y="893210"/>
            <a:ext cx="50914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50416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922E8D-DDAD-4FAD-8037-023BDF971A1B}"/>
              </a:ext>
            </a:extLst>
          </p:cNvPr>
          <p:cNvSpPr/>
          <p:nvPr/>
        </p:nvSpPr>
        <p:spPr>
          <a:xfrm rot="1860278">
            <a:off x="7074869" y="893210"/>
            <a:ext cx="50914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9112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869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Abadi</vt:lpstr>
      <vt:lpstr>Arial</vt:lpstr>
      <vt:lpstr>Calibri</vt:lpstr>
      <vt:lpstr>Calibri Light</vt:lpstr>
      <vt:lpstr>Wingdings</vt:lpstr>
      <vt:lpstr>Office Theme</vt:lpstr>
      <vt:lpstr>Neural Networks and Deep Learning for Life Sciences and Health Applications</vt:lpstr>
      <vt:lpstr>WEEK 1 Introduction to linear algebra and numpy/Python</vt:lpstr>
      <vt:lpstr>Learning Goals</vt:lpstr>
      <vt:lpstr>WEEK 2 Computational Graph and introduction to tensorflow</vt:lpstr>
      <vt:lpstr>Learning Goals</vt:lpstr>
      <vt:lpstr>WEEK 3 Introduction to linear algebra and numpy/Python</vt:lpstr>
      <vt:lpstr>Learning Goals</vt:lpstr>
      <vt:lpstr>WEEK 4 Introduction to linear algebra and numpy/Python</vt:lpstr>
      <vt:lpstr>Learning Goals</vt:lpstr>
      <vt:lpstr>WEEK 5 Introduction to linear algebra and numpy/Python</vt:lpstr>
      <vt:lpstr>Learning Goals</vt:lpstr>
      <vt:lpstr>WEEK 6 Introduction to linear algebra and numpy/Python</vt:lpstr>
      <vt:lpstr>Learning Goals</vt:lpstr>
      <vt:lpstr>WEEK 7 Introduction to linear algebra and numpy/Python</vt:lpstr>
      <vt:lpstr>Learning Goals</vt:lpstr>
      <vt:lpstr>WEEK 8 Introduction to linear algebra and numpy/Python</vt:lpstr>
      <vt:lpstr>Learning Goals</vt:lpstr>
      <vt:lpstr>WEEK 9 Introduction to linear algebra and numpy/Python</vt:lpstr>
      <vt:lpstr>Learning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 for Life Sciences and Health Applications</dc:title>
  <dc:creator>Umberto Michelucci</dc:creator>
  <cp:lastModifiedBy>Umberto Michelucci</cp:lastModifiedBy>
  <cp:revision>13</cp:revision>
  <dcterms:created xsi:type="dcterms:W3CDTF">2018-08-29T13:41:28Z</dcterms:created>
  <dcterms:modified xsi:type="dcterms:W3CDTF">2018-09-23T15:28:08Z</dcterms:modified>
</cp:coreProperties>
</file>